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89" r:id="rId4"/>
    <p:sldId id="290" r:id="rId5"/>
    <p:sldId id="291" r:id="rId6"/>
    <p:sldId id="292" r:id="rId7"/>
    <p:sldId id="294" r:id="rId8"/>
    <p:sldId id="264" r:id="rId9"/>
    <p:sldId id="258" r:id="rId10"/>
    <p:sldId id="278" r:id="rId11"/>
    <p:sldId id="293" r:id="rId12"/>
    <p:sldId id="279"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0000"/>
    <a:srgbClr val="FF0066"/>
    <a:srgbClr val="E14069"/>
    <a:srgbClr val="007E73"/>
    <a:srgbClr val="EF7F29"/>
    <a:srgbClr val="EA59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28" autoAdjust="0"/>
    <p:restoredTop sz="85793" autoAdjust="0"/>
  </p:normalViewPr>
  <p:slideViewPr>
    <p:cSldViewPr snapToGrid="0" showGuides="1">
      <p:cViewPr>
        <p:scale>
          <a:sx n="33" d="100"/>
          <a:sy n="33" d="100"/>
        </p:scale>
        <p:origin x="1020" y="6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57763-C11D-41BF-8312-633887F78DF9}" type="datetimeFigureOut">
              <a:rPr lang="en-US" smtClean="0"/>
              <a:t>13/01/2022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14EBC-AE0C-4553-A285-5199BC1F8B46}" type="slidenum">
              <a:rPr lang="en-US" smtClean="0"/>
              <a:t>‹#›</a:t>
            </a:fld>
            <a:endParaRPr lang="en-US"/>
          </a:p>
        </p:txBody>
      </p:sp>
    </p:spTree>
    <p:extLst>
      <p:ext uri="{BB962C8B-B14F-4D97-AF65-F5344CB8AC3E}">
        <p14:creationId xmlns:p14="http://schemas.microsoft.com/office/powerpoint/2010/main" val="2440205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dirty="0"/>
              <a:t> </a:t>
            </a:r>
            <a:r>
              <a:rPr lang="en-US" dirty="0" err="1"/>
              <a:t>tự</a:t>
            </a:r>
            <a:r>
              <a:rPr lang="en-US" dirty="0"/>
              <a:t> </a:t>
            </a:r>
            <a:r>
              <a:rPr lang="en-US" dirty="0" err="1"/>
              <a:t>chạy</a:t>
            </a:r>
            <a:r>
              <a:rPr lang="en-US" dirty="0"/>
              <a:t> </a:t>
            </a:r>
            <a:r>
              <a:rPr lang="en-US" dirty="0" err="1"/>
              <a:t>để</a:t>
            </a:r>
            <a:r>
              <a:rPr lang="en-US" dirty="0"/>
              <a:t> HS </a:t>
            </a:r>
            <a:r>
              <a:rPr lang="en-US" dirty="0" err="1"/>
              <a:t>nhớ</a:t>
            </a:r>
            <a:r>
              <a:rPr lang="en-US" dirty="0"/>
              <a:t> </a:t>
            </a:r>
            <a:r>
              <a:rPr lang="en-US" dirty="0" err="1"/>
              <a:t>lại</a:t>
            </a:r>
            <a:r>
              <a:rPr lang="en-US" dirty="0"/>
              <a:t> </a:t>
            </a:r>
            <a:r>
              <a:rPr lang="en-US" dirty="0" err="1"/>
              <a:t>một</a:t>
            </a:r>
            <a:r>
              <a:rPr lang="en-US" dirty="0"/>
              <a:t> </a:t>
            </a:r>
            <a:r>
              <a:rPr lang="en-US" dirty="0" err="1"/>
              <a:t>số</a:t>
            </a:r>
            <a:r>
              <a:rPr lang="en-US" dirty="0"/>
              <a:t> </a:t>
            </a:r>
            <a:r>
              <a:rPr lang="en-US" dirty="0" err="1"/>
              <a:t>câu</a:t>
            </a:r>
            <a:r>
              <a:rPr lang="en-US" dirty="0"/>
              <a:t> </a:t>
            </a:r>
            <a:r>
              <a:rPr lang="en-US" dirty="0" err="1"/>
              <a:t>chuyện</a:t>
            </a:r>
            <a:r>
              <a:rPr lang="en-US" dirty="0"/>
              <a:t> </a:t>
            </a:r>
            <a:r>
              <a:rPr lang="en-US" dirty="0" err="1"/>
              <a:t>về</a:t>
            </a:r>
            <a:r>
              <a:rPr lang="en-US" dirty="0"/>
              <a:t> con </a:t>
            </a:r>
            <a:r>
              <a:rPr lang="en-US" dirty="0" err="1"/>
              <a:t>người</a:t>
            </a:r>
            <a:r>
              <a:rPr lang="en-US" dirty="0"/>
              <a:t> </a:t>
            </a:r>
            <a:r>
              <a:rPr lang="en-US" dirty="0" err="1"/>
              <a:t>tài</a:t>
            </a:r>
            <a:r>
              <a:rPr lang="en-US" dirty="0"/>
              <a:t> </a:t>
            </a:r>
            <a:r>
              <a:rPr lang="en-US" dirty="0" err="1"/>
              <a:t>năng</a:t>
            </a:r>
            <a:r>
              <a:rPr lang="en-US" dirty="0"/>
              <a:t> </a:t>
            </a:r>
            <a:r>
              <a:rPr lang="en-US" dirty="0" err="1"/>
              <a:t>đã</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3</a:t>
            </a:fld>
            <a:endParaRPr lang="en-US"/>
          </a:p>
        </p:txBody>
      </p:sp>
    </p:spTree>
    <p:extLst>
      <p:ext uri="{BB962C8B-B14F-4D97-AF65-F5344CB8AC3E}">
        <p14:creationId xmlns:p14="http://schemas.microsoft.com/office/powerpoint/2010/main" val="59677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a:t>
            </a:r>
            <a:r>
              <a:rPr lang="en-US" dirty="0" err="1"/>
              <a:t>thay</a:t>
            </a:r>
            <a:r>
              <a:rPr lang="en-US" dirty="0"/>
              <a:t> </a:t>
            </a:r>
            <a:r>
              <a:rPr lang="en-US" dirty="0" err="1"/>
              <a:t>đổi</a:t>
            </a:r>
            <a:r>
              <a:rPr lang="en-US" dirty="0"/>
              <a:t> </a:t>
            </a:r>
            <a:r>
              <a:rPr lang="en-US" dirty="0" err="1"/>
              <a:t>nhân</a:t>
            </a:r>
            <a:r>
              <a:rPr lang="en-US" dirty="0"/>
              <a:t> </a:t>
            </a:r>
            <a:r>
              <a:rPr lang="en-US" dirty="0" err="1"/>
              <a:t>vật</a:t>
            </a:r>
            <a:r>
              <a:rPr lang="en-US" dirty="0"/>
              <a:t> </a:t>
            </a:r>
            <a:r>
              <a:rPr lang="en-US" dirty="0" err="1"/>
              <a:t>bằng</a:t>
            </a:r>
            <a:r>
              <a:rPr lang="en-US" dirty="0"/>
              <a:t> </a:t>
            </a:r>
            <a:r>
              <a:rPr lang="en-US" dirty="0" err="1"/>
              <a:t>cách</a:t>
            </a:r>
            <a:r>
              <a:rPr lang="en-US" dirty="0"/>
              <a:t> click </a:t>
            </a:r>
            <a:r>
              <a:rPr lang="en-US" dirty="0" err="1"/>
              <a:t>phải</a:t>
            </a:r>
            <a:r>
              <a:rPr lang="en-US" dirty="0"/>
              <a:t>, </a:t>
            </a:r>
            <a:r>
              <a:rPr lang="en-US" dirty="0" err="1"/>
              <a:t>chọn</a:t>
            </a:r>
            <a:r>
              <a:rPr lang="en-US" dirty="0"/>
              <a:t> Change picture </a:t>
            </a:r>
            <a:r>
              <a:rPr lang="en-US" dirty="0" err="1"/>
              <a:t>và</a:t>
            </a:r>
            <a:r>
              <a:rPr lang="en-US" dirty="0"/>
              <a:t> </a:t>
            </a:r>
            <a:r>
              <a:rPr lang="en-US" dirty="0" err="1"/>
              <a:t>chọn</a:t>
            </a:r>
            <a:r>
              <a:rPr lang="en-US" dirty="0"/>
              <a:t> </a:t>
            </a:r>
            <a:r>
              <a:rPr lang="en-US" dirty="0" err="1"/>
              <a:t>ảnh</a:t>
            </a:r>
            <a:r>
              <a:rPr lang="en-US" dirty="0"/>
              <a:t> </a:t>
            </a:r>
            <a:r>
              <a:rPr lang="en-US" dirty="0" err="1"/>
              <a:t>trong</a:t>
            </a:r>
            <a:r>
              <a:rPr lang="en-US" dirty="0"/>
              <a:t> </a:t>
            </a:r>
            <a:r>
              <a:rPr lang="en-US" dirty="0" err="1"/>
              <a:t>máy</a:t>
            </a:r>
            <a:r>
              <a:rPr lang="en-US" dirty="0"/>
              <a:t> </a:t>
            </a:r>
            <a:r>
              <a:rPr lang="en-US" dirty="0" err="1"/>
              <a:t>tính</a:t>
            </a:r>
            <a:r>
              <a:rPr lang="en-US" dirty="0"/>
              <a:t> </a:t>
            </a:r>
            <a:r>
              <a:rPr lang="en-US" dirty="0" err="1"/>
              <a:t>mình</a:t>
            </a:r>
            <a:r>
              <a:rPr lang="en-US" dirty="0"/>
              <a:t> </a:t>
            </a:r>
            <a:r>
              <a:rPr lang="en-US" dirty="0" err="1"/>
              <a:t>để</a:t>
            </a:r>
            <a:r>
              <a:rPr lang="en-US" dirty="0"/>
              <a:t> ko </a:t>
            </a:r>
            <a:r>
              <a:rPr lang="en-US" dirty="0" err="1"/>
              <a:t>bị</a:t>
            </a:r>
            <a:r>
              <a:rPr lang="en-US" dirty="0"/>
              <a:t> </a:t>
            </a:r>
            <a:r>
              <a:rPr lang="en-US" dirty="0" err="1"/>
              <a:t>thay</a:t>
            </a:r>
            <a:r>
              <a:rPr lang="en-US" dirty="0"/>
              <a:t> </a:t>
            </a:r>
            <a:r>
              <a:rPr lang="en-US" dirty="0" err="1"/>
              <a:t>đổi</a:t>
            </a:r>
            <a:r>
              <a:rPr lang="en-US" dirty="0"/>
              <a:t> </a:t>
            </a:r>
            <a:r>
              <a:rPr lang="en-US" dirty="0" err="1"/>
              <a:t>hiệu</a:t>
            </a:r>
            <a:r>
              <a:rPr lang="en-US" dirty="0"/>
              <a:t> </a:t>
            </a:r>
            <a:r>
              <a:rPr lang="en-US" dirty="0" err="1"/>
              <a:t>ứng</a:t>
            </a:r>
            <a:endParaRPr lang="en-US" dirty="0"/>
          </a:p>
          <a:p>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Vương</a:t>
            </a:r>
            <a:r>
              <a:rPr lang="en-US" b="0" i="0" dirty="0">
                <a:solidFill>
                  <a:srgbClr val="333333"/>
                </a:solidFill>
                <a:effectLst/>
                <a:latin typeface="Arial" panose="020B0604020202020204" pitchFamily="34" charset="0"/>
              </a:rPr>
              <a:t> Hi Chi: </a:t>
            </a:r>
            <a:r>
              <a:rPr lang="vi-VN" b="0" i="0" dirty="0">
                <a:solidFill>
                  <a:srgbClr val="333333"/>
                </a:solidFill>
                <a:effectLst/>
                <a:latin typeface="Arial" panose="020B0604020202020204" pitchFamily="34" charset="0"/>
              </a:rPr>
              <a:t>Thuở xưa ở Trung Quốc có ông Vương Hi Chi viết chữ đẹp nổi tiếng. Một hôm, ông ngồi nghỉ dưới một gốc cây bên vệ đường. Tình cờ, có một bà lão đi bán quạt cũng gánh hàng đến nghỉ ở gốc cây ấy. Bà tâm sự với ông rằng, từ sáng đến giờ chưa bán được một cái nào, ế quá. Chiều nay, chắc cả nhà phải nhịn đói. Nói xong bà mệt quá ngủ thiếp đi. Trong thời gian bà ngủ, ông Vương Hi Chi liền lấy bút mực ra, viết chữ đề thơ vào tất cả gánh quạt của bà. Khi tỉnh dậy, bà thấy gánh quạt trắng tinh của mình bị ông Vương bôi đen lên cả. Bà tức giận bắt ông Vương phải bồi thường, ông Vương không nói gì, chỉ mỉm cười, rồi lẳng lặng bỏ đi. Nào ngờ gánh quạt của bà, chỉ trong một thời gian ngắn đã được bán rất chạy. Có người còn hỏi mua giá đến ngàn vàng. Bà lão tiếc đứt ruột vì không còn nữa mà bán. Trên đường trở về, bà thầm nghĩ, chắc là trời thương mình nên mới sai tiên ông đến giúp mình quạt mới bán nhanh bán chạy như thế.</a:t>
            </a:r>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4</a:t>
            </a:fld>
            <a:endParaRPr lang="en-US"/>
          </a:p>
        </p:txBody>
      </p:sp>
    </p:spTree>
    <p:extLst>
      <p:ext uri="{BB962C8B-B14F-4D97-AF65-F5344CB8AC3E}">
        <p14:creationId xmlns:p14="http://schemas.microsoft.com/office/powerpoint/2010/main" val="397381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thay</a:t>
            </a:r>
            <a:r>
              <a:rPr lang="en-US" dirty="0"/>
              <a:t> </a:t>
            </a:r>
            <a:r>
              <a:rPr lang="en-US" dirty="0" err="1"/>
              <a:t>đổi</a:t>
            </a:r>
            <a:r>
              <a:rPr lang="en-US" dirty="0"/>
              <a:t> </a:t>
            </a:r>
            <a:r>
              <a:rPr lang="en-US" dirty="0" err="1"/>
              <a:t>nhân</a:t>
            </a:r>
            <a:r>
              <a:rPr lang="en-US" dirty="0"/>
              <a:t> </a:t>
            </a:r>
            <a:r>
              <a:rPr lang="en-US" dirty="0" err="1"/>
              <a:t>vật</a:t>
            </a:r>
            <a:r>
              <a:rPr lang="en-US" dirty="0"/>
              <a:t> </a:t>
            </a:r>
            <a:r>
              <a:rPr lang="en-US" dirty="0" err="1"/>
              <a:t>bằng</a:t>
            </a:r>
            <a:r>
              <a:rPr lang="en-US" dirty="0"/>
              <a:t> </a:t>
            </a:r>
            <a:r>
              <a:rPr lang="en-US" dirty="0" err="1"/>
              <a:t>cách</a:t>
            </a:r>
            <a:r>
              <a:rPr lang="en-US" dirty="0"/>
              <a:t> click </a:t>
            </a:r>
            <a:r>
              <a:rPr lang="en-US" dirty="0" err="1"/>
              <a:t>phải</a:t>
            </a:r>
            <a:r>
              <a:rPr lang="en-US" dirty="0"/>
              <a:t>, </a:t>
            </a:r>
            <a:r>
              <a:rPr lang="en-US" dirty="0" err="1"/>
              <a:t>chọn</a:t>
            </a:r>
            <a:r>
              <a:rPr lang="en-US" dirty="0"/>
              <a:t> Change picture </a:t>
            </a:r>
            <a:r>
              <a:rPr lang="en-US" dirty="0" err="1"/>
              <a:t>và</a:t>
            </a:r>
            <a:r>
              <a:rPr lang="en-US" dirty="0"/>
              <a:t> </a:t>
            </a:r>
            <a:r>
              <a:rPr lang="en-US" dirty="0" err="1"/>
              <a:t>chọn</a:t>
            </a:r>
            <a:r>
              <a:rPr lang="en-US" dirty="0"/>
              <a:t> </a:t>
            </a:r>
            <a:r>
              <a:rPr lang="en-US" dirty="0" err="1"/>
              <a:t>ảnh</a:t>
            </a:r>
            <a:r>
              <a:rPr lang="en-US" dirty="0"/>
              <a:t> </a:t>
            </a:r>
            <a:r>
              <a:rPr lang="en-US" dirty="0" err="1"/>
              <a:t>trong</a:t>
            </a:r>
            <a:r>
              <a:rPr lang="en-US" dirty="0"/>
              <a:t> </a:t>
            </a:r>
            <a:r>
              <a:rPr lang="en-US" dirty="0" err="1"/>
              <a:t>máy</a:t>
            </a:r>
            <a:r>
              <a:rPr lang="en-US" dirty="0"/>
              <a:t> </a:t>
            </a:r>
            <a:r>
              <a:rPr lang="en-US" dirty="0" err="1"/>
              <a:t>tính</a:t>
            </a:r>
            <a:r>
              <a:rPr lang="en-US" dirty="0"/>
              <a:t> </a:t>
            </a:r>
            <a:r>
              <a:rPr lang="en-US" dirty="0" err="1"/>
              <a:t>mình</a:t>
            </a:r>
            <a:r>
              <a:rPr lang="en-US" dirty="0"/>
              <a:t> </a:t>
            </a:r>
            <a:r>
              <a:rPr lang="en-US" dirty="0" err="1"/>
              <a:t>để</a:t>
            </a:r>
            <a:r>
              <a:rPr lang="en-US" dirty="0"/>
              <a:t> ko </a:t>
            </a:r>
            <a:r>
              <a:rPr lang="en-US" dirty="0" err="1"/>
              <a:t>bị</a:t>
            </a:r>
            <a:r>
              <a:rPr lang="en-US" dirty="0"/>
              <a:t> </a:t>
            </a:r>
            <a:r>
              <a:rPr lang="en-US" dirty="0" err="1"/>
              <a:t>thay</a:t>
            </a:r>
            <a:r>
              <a:rPr lang="en-US" dirty="0"/>
              <a:t> </a:t>
            </a:r>
            <a:r>
              <a:rPr lang="en-US" dirty="0" err="1"/>
              <a:t>đổi</a:t>
            </a:r>
            <a:r>
              <a:rPr lang="en-US" dirty="0"/>
              <a:t> </a:t>
            </a:r>
            <a:r>
              <a:rPr lang="en-US" dirty="0" err="1"/>
              <a:t>hiệu</a:t>
            </a:r>
            <a:r>
              <a:rPr lang="en-US" dirty="0"/>
              <a:t> </a:t>
            </a:r>
            <a:r>
              <a:rPr lang="en-US" dirty="0" err="1"/>
              <a:t>ứng</a:t>
            </a:r>
            <a:endParaRPr lang="en-US" dirty="0"/>
          </a:p>
          <a:p>
            <a:endParaRPr lang="en-US" b="0" i="0" dirty="0">
              <a:solidFill>
                <a:srgbClr val="222222"/>
              </a:solidFill>
              <a:effectLst/>
              <a:latin typeface="arial" panose="020B0604020202020204" pitchFamily="34" charset="0"/>
            </a:endParaRPr>
          </a:p>
          <a:p>
            <a:r>
              <a:rPr lang="vi-VN" b="0" i="0" dirty="0">
                <a:solidFill>
                  <a:srgbClr val="222222"/>
                </a:solidFill>
                <a:effectLst/>
                <a:latin typeface="arial" panose="020B0604020202020204" pitchFamily="34" charset="0"/>
              </a:rPr>
              <a:t>Quốc Cơ - Quốc Nghiệp lập kỷ lục Guinness quốc tế với màn chồng đầu leo 100 bậc thang trong 53 giây.</a:t>
            </a:r>
            <a:r>
              <a:rPr lang="en-US" b="0" i="0" dirty="0">
                <a:solidFill>
                  <a:srgbClr val="222222"/>
                </a:solidFill>
                <a:effectLst/>
                <a:latin typeface="arial" panose="020B0604020202020204" pitchFamily="34" charset="0"/>
              </a:rPr>
              <a:t> </a:t>
            </a:r>
          </a:p>
          <a:p>
            <a:pPr algn="l"/>
            <a:r>
              <a:rPr lang="vi-VN" b="0" i="0" dirty="0">
                <a:solidFill>
                  <a:srgbClr val="222222"/>
                </a:solidFill>
                <a:effectLst/>
                <a:latin typeface="arial" panose="020B0604020202020204" pitchFamily="34" charset="0"/>
              </a:rPr>
              <a:t>13h ngày 23/12</a:t>
            </a:r>
            <a:r>
              <a:rPr lang="en-US" b="0" i="0" dirty="0">
                <a:solidFill>
                  <a:srgbClr val="222222"/>
                </a:solidFill>
                <a:effectLst/>
                <a:latin typeface="arial" panose="020B0604020202020204" pitchFamily="34" charset="0"/>
              </a:rPr>
              <a:t>/2016</a:t>
            </a:r>
            <a:r>
              <a:rPr lang="vi-VN" b="0" i="0" dirty="0">
                <a:solidFill>
                  <a:srgbClr val="222222"/>
                </a:solidFill>
                <a:effectLst/>
                <a:latin typeface="arial" panose="020B0604020202020204" pitchFamily="34" charset="0"/>
              </a:rPr>
              <a:t> (giờ địa phương), dưới thời tiết khoàng 16 độ C, Quốc Cơ - Quốc Nghiệp bước những bậc thang đầu tiên, biểu diễn tiết mục xiếc chồng đầu đi trên 100 bậc thang tại Nhà thờ Chánh tòa. Cả hai hoàn thành yêu cầu của Tổ chức Kỷ lục Guinness Thế giới trong 53 giây.</a:t>
            </a:r>
          </a:p>
          <a:p>
            <a:pPr algn="l"/>
            <a:r>
              <a:rPr lang="vi-VN" b="0" i="0" dirty="0">
                <a:solidFill>
                  <a:srgbClr val="222222"/>
                </a:solidFill>
                <a:effectLst/>
                <a:latin typeface="arial" panose="020B0604020202020204" pitchFamily="34" charset="0"/>
              </a:rPr>
              <a:t>Theo nghệ sĩ Quốc Cơ, nhà thờ chỉ có 90 bậc thang, ban tổ chức sự kiện thi công thêm 10 bậc thang để anh và Quốc Nghiệp thực hiện thử thách. Nghệ sĩ cho biết: "10 bậc thang được thiết kế mới có chiều cao, chất liệu khác biệt nhiều so với 90 bậc sẵn có. Chúng tôi không được tập luyện trước với 10 bậc này. Cả hai sử dụng những kỹ năng và kinh nghiệm lâu năm, duy trì nhịp thở, nhịp chân với tốc độ vừa phải để cán đích thành công".</a:t>
            </a:r>
          </a:p>
          <a:p>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5</a:t>
            </a:fld>
            <a:endParaRPr lang="en-US"/>
          </a:p>
        </p:txBody>
      </p:sp>
    </p:spTree>
    <p:extLst>
      <p:ext uri="{BB962C8B-B14F-4D97-AF65-F5344CB8AC3E}">
        <p14:creationId xmlns:p14="http://schemas.microsoft.com/office/powerpoint/2010/main" val="212652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thay</a:t>
            </a:r>
            <a:r>
              <a:rPr lang="en-US" dirty="0"/>
              <a:t> </a:t>
            </a:r>
            <a:r>
              <a:rPr lang="en-US" dirty="0" err="1"/>
              <a:t>đổi</a:t>
            </a:r>
            <a:r>
              <a:rPr lang="en-US" dirty="0"/>
              <a:t> </a:t>
            </a:r>
            <a:r>
              <a:rPr lang="en-US" dirty="0" err="1"/>
              <a:t>nhân</a:t>
            </a:r>
            <a:r>
              <a:rPr lang="en-US" dirty="0"/>
              <a:t> </a:t>
            </a:r>
            <a:r>
              <a:rPr lang="en-US" dirty="0" err="1"/>
              <a:t>vật</a:t>
            </a:r>
            <a:r>
              <a:rPr lang="en-US" dirty="0"/>
              <a:t> </a:t>
            </a:r>
            <a:r>
              <a:rPr lang="en-US" dirty="0" err="1"/>
              <a:t>bằng</a:t>
            </a:r>
            <a:r>
              <a:rPr lang="en-US" dirty="0"/>
              <a:t> </a:t>
            </a:r>
            <a:r>
              <a:rPr lang="en-US" dirty="0" err="1"/>
              <a:t>cách</a:t>
            </a:r>
            <a:r>
              <a:rPr lang="en-US" dirty="0"/>
              <a:t> click </a:t>
            </a:r>
            <a:r>
              <a:rPr lang="en-US" dirty="0" err="1"/>
              <a:t>phải</a:t>
            </a:r>
            <a:r>
              <a:rPr lang="en-US" dirty="0"/>
              <a:t>, </a:t>
            </a:r>
            <a:r>
              <a:rPr lang="en-US" dirty="0" err="1"/>
              <a:t>chọn</a:t>
            </a:r>
            <a:r>
              <a:rPr lang="en-US" dirty="0"/>
              <a:t> Change picture </a:t>
            </a:r>
            <a:r>
              <a:rPr lang="en-US" dirty="0" err="1"/>
              <a:t>và</a:t>
            </a:r>
            <a:r>
              <a:rPr lang="en-US" dirty="0"/>
              <a:t> </a:t>
            </a:r>
            <a:r>
              <a:rPr lang="en-US" dirty="0" err="1"/>
              <a:t>chọn</a:t>
            </a:r>
            <a:r>
              <a:rPr lang="en-US" dirty="0"/>
              <a:t> </a:t>
            </a:r>
            <a:r>
              <a:rPr lang="en-US" dirty="0" err="1"/>
              <a:t>ảnh</a:t>
            </a:r>
            <a:r>
              <a:rPr lang="en-US" dirty="0"/>
              <a:t> </a:t>
            </a:r>
            <a:r>
              <a:rPr lang="en-US" dirty="0" err="1"/>
              <a:t>trong</a:t>
            </a:r>
            <a:r>
              <a:rPr lang="en-US" dirty="0"/>
              <a:t> </a:t>
            </a:r>
            <a:r>
              <a:rPr lang="en-US" dirty="0" err="1"/>
              <a:t>máy</a:t>
            </a:r>
            <a:r>
              <a:rPr lang="en-US" dirty="0"/>
              <a:t> </a:t>
            </a:r>
            <a:r>
              <a:rPr lang="en-US" dirty="0" err="1"/>
              <a:t>tính</a:t>
            </a:r>
            <a:r>
              <a:rPr lang="en-US" dirty="0"/>
              <a:t> </a:t>
            </a:r>
            <a:r>
              <a:rPr lang="en-US" dirty="0" err="1"/>
              <a:t>mình</a:t>
            </a:r>
            <a:r>
              <a:rPr lang="en-US" dirty="0"/>
              <a:t> </a:t>
            </a:r>
            <a:r>
              <a:rPr lang="en-US" dirty="0" err="1"/>
              <a:t>để</a:t>
            </a:r>
            <a:r>
              <a:rPr lang="en-US" dirty="0"/>
              <a:t> ko </a:t>
            </a:r>
            <a:r>
              <a:rPr lang="en-US" dirty="0" err="1"/>
              <a:t>bị</a:t>
            </a:r>
            <a:r>
              <a:rPr lang="en-US" dirty="0"/>
              <a:t> </a:t>
            </a:r>
            <a:r>
              <a:rPr lang="en-US" dirty="0" err="1"/>
              <a:t>thay</a:t>
            </a:r>
            <a:r>
              <a:rPr lang="en-US" dirty="0"/>
              <a:t> </a:t>
            </a:r>
            <a:r>
              <a:rPr lang="en-US" dirty="0" err="1"/>
              <a:t>đổi</a:t>
            </a:r>
            <a:r>
              <a:rPr lang="en-US" dirty="0"/>
              <a:t> </a:t>
            </a:r>
            <a:r>
              <a:rPr lang="en-US" dirty="0" err="1"/>
              <a:t>hiệu</a:t>
            </a:r>
            <a:r>
              <a:rPr lang="en-US" dirty="0"/>
              <a:t> </a:t>
            </a:r>
            <a:r>
              <a:rPr lang="en-US" dirty="0" err="1"/>
              <a:t>ứng</a:t>
            </a:r>
            <a:endParaRPr lang="en-US" dirty="0"/>
          </a:p>
          <a:p>
            <a:endParaRPr lang="en-US" dirty="0"/>
          </a:p>
          <a:p>
            <a:pPr algn="l"/>
            <a:r>
              <a:rPr lang="vi-VN" b="1" i="0" dirty="0">
                <a:solidFill>
                  <a:srgbClr val="202122"/>
                </a:solidFill>
                <a:effectLst/>
                <a:latin typeface="Arial" panose="020B0604020202020204" pitchFamily="34" charset="0"/>
              </a:rPr>
              <a:t>Nguyễn Thế Vinh</a:t>
            </a:r>
            <a:r>
              <a:rPr lang="vi-VN" b="0" i="0" dirty="0">
                <a:solidFill>
                  <a:srgbClr val="202122"/>
                </a:solidFill>
                <a:effectLst/>
                <a:latin typeface="Arial" panose="020B0604020202020204" pitchFamily="34" charset="0"/>
              </a:rPr>
              <a:t> (sinh </a:t>
            </a:r>
            <a:r>
              <a:rPr lang="vi-VN" b="0" i="0" u="none" strike="noStrike" dirty="0">
                <a:solidFill>
                  <a:srgbClr val="0645AD"/>
                </a:solidFill>
                <a:effectLst/>
                <a:latin typeface="Arial" panose="020B0604020202020204" pitchFamily="34" charset="0"/>
              </a:rPr>
              <a:t>19</a:t>
            </a:r>
            <a:r>
              <a:rPr lang="en-US" b="0" i="0" u="none" strike="noStrike" dirty="0">
                <a:solidFill>
                  <a:srgbClr val="0645AD"/>
                </a:solidFill>
                <a:effectLst/>
                <a:latin typeface="Arial" panose="020B0604020202020204" pitchFamily="34" charset="0"/>
              </a:rPr>
              <a:t>70</a:t>
            </a:r>
            <a:r>
              <a:rPr lang="vi-VN" b="0" i="0" dirty="0">
                <a:solidFill>
                  <a:srgbClr val="202122"/>
                </a:solidFill>
                <a:effectLst/>
                <a:latin typeface="Arial" panose="020B0604020202020204" pitchFamily="34" charset="0"/>
              </a:rPr>
              <a:t>) tại làng quê nghèo xứ cát </a:t>
            </a:r>
            <a:r>
              <a:rPr lang="en-US" b="0" i="0" u="none" strike="noStrike" dirty="0" err="1">
                <a:solidFill>
                  <a:srgbClr val="0645AD"/>
                </a:solidFill>
                <a:effectLst/>
                <a:latin typeface="Arial" panose="020B0604020202020204" pitchFamily="34" charset="0"/>
              </a:rPr>
              <a:t>Bắc</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Bình</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Bình</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Thuận</a:t>
            </a:r>
            <a:r>
              <a:rPr lang="vi-VN" b="0"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a:t>
            </a:r>
            <a:r>
              <a:rPr lang="vi-VN" b="0" i="0" dirty="0">
                <a:solidFill>
                  <a:srgbClr val="202122"/>
                </a:solidFill>
                <a:effectLst/>
                <a:latin typeface="Arial" panose="020B0604020202020204" pitchFamily="34" charset="0"/>
              </a:rPr>
              <a:t>Khi lên 8 tuổi, Nguyễn Thế Vinh bị ngã gãy tay và phải cưa cụt tay phải. Với một tay còn lại, anh có thể </a:t>
            </a:r>
            <a:r>
              <a:rPr lang="en-US" b="0" i="0" u="none" strike="noStrike" dirty="0" err="1">
                <a:solidFill>
                  <a:srgbClr val="0645AD"/>
                </a:solidFill>
                <a:effectLst/>
                <a:latin typeface="Arial" panose="020B0604020202020204" pitchFamily="34" charset="0"/>
              </a:rPr>
              <a:t>hoà</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tấu</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ghi</a:t>
            </a:r>
            <a:r>
              <a:rPr lang="en-US" b="0" i="0" u="none" strike="noStrike" dirty="0">
                <a:solidFill>
                  <a:srgbClr val="0645AD"/>
                </a:solidFill>
                <a:effectLst/>
                <a:latin typeface="Arial" panose="020B0604020202020204" pitchFamily="34" charset="0"/>
              </a:rPr>
              <a:t>-ta</a:t>
            </a:r>
            <a:r>
              <a:rPr lang="vi-VN" b="0" i="0" dirty="0">
                <a:solidFill>
                  <a:srgbClr val="202122"/>
                </a:solidFill>
                <a:effectLst/>
                <a:latin typeface="Arial" panose="020B0604020202020204" pitchFamily="34" charset="0"/>
              </a:rPr>
              <a:t>và thổi </a:t>
            </a:r>
            <a:r>
              <a:rPr lang="en-US" b="0" i="0" u="none" strike="noStrike" dirty="0">
                <a:solidFill>
                  <a:srgbClr val="0645AD"/>
                </a:solidFill>
                <a:effectLst/>
                <a:latin typeface="Arial" panose="020B0604020202020204" pitchFamily="34" charset="0"/>
              </a:rPr>
              <a:t>Harmonica</a:t>
            </a:r>
            <a:r>
              <a:rPr lang="vi-VN" b="0" i="0" dirty="0">
                <a:solidFill>
                  <a:srgbClr val="202122"/>
                </a:solidFill>
                <a:effectLst/>
                <a:latin typeface="Arial" panose="020B0604020202020204" pitchFamily="34" charset="0"/>
              </a:rPr>
              <a:t> một cách nhuần nhuyễn. Để có thể điều chỉnh từng nốt nhạt trên cung đàn, anh đã mất hơn ba năm để tìm ra một cách riêng khi mình chỉ có một cánh tay.</a:t>
            </a:r>
            <a:r>
              <a:rPr lang="en-US" b="0" i="0" dirty="0">
                <a:solidFill>
                  <a:srgbClr val="202122"/>
                </a:solidFill>
                <a:effectLst/>
                <a:latin typeface="Arial" panose="020B0604020202020204" pitchFamily="34" charset="0"/>
              </a:rPr>
              <a:t> </a:t>
            </a:r>
            <a:r>
              <a:rPr lang="vi-VN" b="0" i="0" dirty="0">
                <a:effectLst/>
                <a:latin typeface="Times New Roman" panose="02020603050405020304" pitchFamily="18" charset="0"/>
              </a:rPr>
              <a:t>Anh phải đeo cây đàn lên vai và chỉ chơi đàn bằng tay trái. Anh dành ra một ngón của bàn tay trái để bật dây đàn, còn những ngón khác thì bấm phím. Ấy thế mà tiếng đàn của anh vẫn vang lên đầm ấm, ngọt ngào, truyền cảm làm cho những tiếng hát của nhóm tốp ca thêm bay bổng.</a:t>
            </a:r>
            <a:r>
              <a:rPr lang="en-US" b="0" i="0" dirty="0">
                <a:effectLst/>
                <a:latin typeface="Times New Roman" panose="02020603050405020304" pitchFamily="18" charset="0"/>
              </a:rPr>
              <a:t> </a:t>
            </a:r>
            <a:r>
              <a:rPr lang="vi-VN" b="0" i="0" dirty="0">
                <a:effectLst/>
                <a:latin typeface="Times New Roman" panose="02020603050405020304" pitchFamily="18" charset="0"/>
              </a:rPr>
              <a:t>Nhìn anh chơi đàn hào hứng, say sưa, em vô cùng khâm phục ý chí và nghị lực của anh. Chắc chắn là anh đã phải mất rất nhiều công sức, đã phải nỗ lực vượt qua chính mình để tập đàn mới có được những thành công đáng khâm phục như vậy.</a:t>
            </a:r>
            <a:endParaRPr lang="en-US" b="0" i="0" dirty="0">
              <a:effectLst/>
              <a:latin typeface="Times New Roman" panose="02020603050405020304" pitchFamily="18" charset="0"/>
            </a:endParaRPr>
          </a:p>
          <a:p>
            <a:pPr algn="l"/>
            <a:endParaRPr lang="en-US" b="0" i="0" dirty="0">
              <a:effectLst/>
              <a:latin typeface="Times New Roman" panose="02020603050405020304" pitchFamily="18" charset="0"/>
            </a:endParaRPr>
          </a:p>
          <a:p>
            <a:pPr algn="l"/>
            <a:r>
              <a:rPr lang="vi-VN" b="0" i="0" dirty="0">
                <a:effectLst/>
                <a:latin typeface="Times New Roman" panose="02020603050405020304" pitchFamily="18" charset="0"/>
              </a:rPr>
              <a:t>https://www.youtube.com/watch?v=Ur_apS95x7w</a:t>
            </a:r>
            <a:endParaRPr lang="en-US" b="0" i="0" dirty="0">
              <a:effectLst/>
              <a:latin typeface="Times New Roman" panose="02020603050405020304" pitchFamily="18" charset="0"/>
            </a:endParaRPr>
          </a:p>
          <a:p>
            <a:pPr algn="l"/>
            <a:endParaRPr lang="vi-VN" b="0" i="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6</a:t>
            </a:fld>
            <a:endParaRPr lang="en-US"/>
          </a:p>
        </p:txBody>
      </p:sp>
    </p:spTree>
    <p:extLst>
      <p:ext uri="{BB962C8B-B14F-4D97-AF65-F5344CB8AC3E}">
        <p14:creationId xmlns:p14="http://schemas.microsoft.com/office/powerpoint/2010/main" val="343165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thay</a:t>
            </a:r>
            <a:r>
              <a:rPr lang="en-US" dirty="0"/>
              <a:t> </a:t>
            </a:r>
            <a:r>
              <a:rPr lang="en-US" dirty="0" err="1"/>
              <a:t>đổi</a:t>
            </a:r>
            <a:r>
              <a:rPr lang="en-US" dirty="0"/>
              <a:t> </a:t>
            </a:r>
            <a:r>
              <a:rPr lang="en-US" dirty="0" err="1"/>
              <a:t>nhân</a:t>
            </a:r>
            <a:r>
              <a:rPr lang="en-US" dirty="0"/>
              <a:t> </a:t>
            </a:r>
            <a:r>
              <a:rPr lang="en-US" dirty="0" err="1"/>
              <a:t>vật</a:t>
            </a:r>
            <a:r>
              <a:rPr lang="en-US" dirty="0"/>
              <a:t> </a:t>
            </a:r>
            <a:r>
              <a:rPr lang="en-US" dirty="0" err="1"/>
              <a:t>bằng</a:t>
            </a:r>
            <a:r>
              <a:rPr lang="en-US" dirty="0"/>
              <a:t> </a:t>
            </a:r>
            <a:r>
              <a:rPr lang="en-US" dirty="0" err="1"/>
              <a:t>cách</a:t>
            </a:r>
            <a:r>
              <a:rPr lang="en-US" dirty="0"/>
              <a:t> click </a:t>
            </a:r>
            <a:r>
              <a:rPr lang="en-US" dirty="0" err="1"/>
              <a:t>phải</a:t>
            </a:r>
            <a:r>
              <a:rPr lang="en-US" dirty="0"/>
              <a:t>, </a:t>
            </a:r>
            <a:r>
              <a:rPr lang="en-US" dirty="0" err="1"/>
              <a:t>chọn</a:t>
            </a:r>
            <a:r>
              <a:rPr lang="en-US" dirty="0"/>
              <a:t> Change picture </a:t>
            </a:r>
            <a:r>
              <a:rPr lang="en-US" dirty="0" err="1"/>
              <a:t>và</a:t>
            </a:r>
            <a:r>
              <a:rPr lang="en-US" dirty="0"/>
              <a:t> </a:t>
            </a:r>
            <a:r>
              <a:rPr lang="en-US" dirty="0" err="1"/>
              <a:t>chọn</a:t>
            </a:r>
            <a:r>
              <a:rPr lang="en-US" dirty="0"/>
              <a:t> </a:t>
            </a:r>
            <a:r>
              <a:rPr lang="en-US" dirty="0" err="1"/>
              <a:t>ảnh</a:t>
            </a:r>
            <a:r>
              <a:rPr lang="en-US" dirty="0"/>
              <a:t> </a:t>
            </a:r>
            <a:r>
              <a:rPr lang="en-US" dirty="0" err="1"/>
              <a:t>trong</a:t>
            </a:r>
            <a:r>
              <a:rPr lang="en-US" dirty="0"/>
              <a:t> </a:t>
            </a:r>
            <a:r>
              <a:rPr lang="en-US" dirty="0" err="1"/>
              <a:t>máy</a:t>
            </a:r>
            <a:r>
              <a:rPr lang="en-US" dirty="0"/>
              <a:t> </a:t>
            </a:r>
            <a:r>
              <a:rPr lang="en-US" dirty="0" err="1"/>
              <a:t>tính</a:t>
            </a:r>
            <a:r>
              <a:rPr lang="en-US" dirty="0"/>
              <a:t> </a:t>
            </a:r>
            <a:r>
              <a:rPr lang="en-US" dirty="0" err="1"/>
              <a:t>mình</a:t>
            </a:r>
            <a:r>
              <a:rPr lang="en-US" dirty="0"/>
              <a:t> </a:t>
            </a:r>
            <a:r>
              <a:rPr lang="en-US" dirty="0" err="1"/>
              <a:t>để</a:t>
            </a:r>
            <a:r>
              <a:rPr lang="en-US" dirty="0"/>
              <a:t> ko </a:t>
            </a:r>
            <a:r>
              <a:rPr lang="en-US" dirty="0" err="1"/>
              <a:t>bị</a:t>
            </a:r>
            <a:r>
              <a:rPr lang="en-US" dirty="0"/>
              <a:t> </a:t>
            </a:r>
            <a:r>
              <a:rPr lang="en-US" dirty="0" err="1"/>
              <a:t>thay</a:t>
            </a:r>
            <a:r>
              <a:rPr lang="en-US" dirty="0"/>
              <a:t> </a:t>
            </a:r>
            <a:r>
              <a:rPr lang="en-US" dirty="0" err="1"/>
              <a:t>đổi</a:t>
            </a:r>
            <a:r>
              <a:rPr lang="en-US" dirty="0"/>
              <a:t> </a:t>
            </a:r>
            <a:r>
              <a:rPr lang="en-US" dirty="0" err="1"/>
              <a:t>hiệu</a:t>
            </a:r>
            <a:r>
              <a:rPr lang="en-US" dirty="0"/>
              <a:t> </a:t>
            </a:r>
            <a:r>
              <a:rPr lang="en-US" dirty="0" err="1"/>
              <a:t>ứng</a:t>
            </a:r>
            <a:endParaRPr lang="en-US" dirty="0"/>
          </a:p>
          <a:p>
            <a:endParaRPr lang="en-US" dirty="0"/>
          </a:p>
          <a:p>
            <a:pPr algn="l"/>
            <a:r>
              <a:rPr lang="vi-VN" b="1" i="0" dirty="0">
                <a:solidFill>
                  <a:srgbClr val="202122"/>
                </a:solidFill>
                <a:effectLst/>
                <a:latin typeface="Arial" panose="020B0604020202020204" pitchFamily="34" charset="0"/>
              </a:rPr>
              <a:t>Nguyễn Thế Vinh</a:t>
            </a:r>
            <a:r>
              <a:rPr lang="vi-VN" b="0" i="0" dirty="0">
                <a:solidFill>
                  <a:srgbClr val="202122"/>
                </a:solidFill>
                <a:effectLst/>
                <a:latin typeface="Arial" panose="020B0604020202020204" pitchFamily="34" charset="0"/>
              </a:rPr>
              <a:t> (sinh </a:t>
            </a:r>
            <a:r>
              <a:rPr lang="vi-VN" b="0" i="0" u="none" strike="noStrike" dirty="0">
                <a:solidFill>
                  <a:srgbClr val="0645AD"/>
                </a:solidFill>
                <a:effectLst/>
                <a:latin typeface="Arial" panose="020B0604020202020204" pitchFamily="34" charset="0"/>
              </a:rPr>
              <a:t>19</a:t>
            </a:r>
            <a:r>
              <a:rPr lang="en-US" b="0" i="0" u="none" strike="noStrike" dirty="0">
                <a:solidFill>
                  <a:srgbClr val="0645AD"/>
                </a:solidFill>
                <a:effectLst/>
                <a:latin typeface="Arial" panose="020B0604020202020204" pitchFamily="34" charset="0"/>
              </a:rPr>
              <a:t>70</a:t>
            </a:r>
            <a:r>
              <a:rPr lang="vi-VN" b="0" i="0" dirty="0">
                <a:solidFill>
                  <a:srgbClr val="202122"/>
                </a:solidFill>
                <a:effectLst/>
                <a:latin typeface="Arial" panose="020B0604020202020204" pitchFamily="34" charset="0"/>
              </a:rPr>
              <a:t>) tại làng quê nghèo xứ cát </a:t>
            </a:r>
            <a:r>
              <a:rPr lang="en-US" b="0" i="0" u="none" strike="noStrike" dirty="0" err="1">
                <a:solidFill>
                  <a:srgbClr val="0645AD"/>
                </a:solidFill>
                <a:effectLst/>
                <a:latin typeface="Arial" panose="020B0604020202020204" pitchFamily="34" charset="0"/>
              </a:rPr>
              <a:t>Bắc</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Bình</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Bình</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Thuận</a:t>
            </a:r>
            <a:r>
              <a:rPr lang="vi-VN" b="0"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a:t>
            </a:r>
            <a:r>
              <a:rPr lang="vi-VN" b="0" i="0" dirty="0">
                <a:solidFill>
                  <a:srgbClr val="202122"/>
                </a:solidFill>
                <a:effectLst/>
                <a:latin typeface="Arial" panose="020B0604020202020204" pitchFamily="34" charset="0"/>
              </a:rPr>
              <a:t>Khi lên 8 tuổi, Nguyễn Thế Vinh bị ngã gãy tay và phải cưa cụt tay phải. Với một tay còn lại, anh có thể </a:t>
            </a:r>
            <a:r>
              <a:rPr lang="en-US" b="0" i="0" u="none" strike="noStrike" dirty="0" err="1">
                <a:solidFill>
                  <a:srgbClr val="0645AD"/>
                </a:solidFill>
                <a:effectLst/>
                <a:latin typeface="Arial" panose="020B0604020202020204" pitchFamily="34" charset="0"/>
              </a:rPr>
              <a:t>hoà</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tấu</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ghi</a:t>
            </a:r>
            <a:r>
              <a:rPr lang="en-US" b="0" i="0" u="none" strike="noStrike" dirty="0">
                <a:solidFill>
                  <a:srgbClr val="0645AD"/>
                </a:solidFill>
                <a:effectLst/>
                <a:latin typeface="Arial" panose="020B0604020202020204" pitchFamily="34" charset="0"/>
              </a:rPr>
              <a:t>-ta</a:t>
            </a:r>
            <a:r>
              <a:rPr lang="vi-VN" b="0" i="0" dirty="0">
                <a:solidFill>
                  <a:srgbClr val="202122"/>
                </a:solidFill>
                <a:effectLst/>
                <a:latin typeface="Arial" panose="020B0604020202020204" pitchFamily="34" charset="0"/>
              </a:rPr>
              <a:t>và thổi </a:t>
            </a:r>
            <a:r>
              <a:rPr lang="en-US" b="0" i="0" u="none" strike="noStrike" dirty="0">
                <a:solidFill>
                  <a:srgbClr val="0645AD"/>
                </a:solidFill>
                <a:effectLst/>
                <a:latin typeface="Arial" panose="020B0604020202020204" pitchFamily="34" charset="0"/>
              </a:rPr>
              <a:t>Harmonica</a:t>
            </a:r>
            <a:r>
              <a:rPr lang="vi-VN" b="0" i="0" dirty="0">
                <a:solidFill>
                  <a:srgbClr val="202122"/>
                </a:solidFill>
                <a:effectLst/>
                <a:latin typeface="Arial" panose="020B0604020202020204" pitchFamily="34" charset="0"/>
              </a:rPr>
              <a:t> một cách nhuần nhuyễn. Để có thể điều chỉnh từng nốt nhạt trên cung đàn, anh đã mất hơn ba năm để tìm ra một cách riêng khi mình chỉ có một cánh tay.</a:t>
            </a:r>
            <a:r>
              <a:rPr lang="en-US" b="0" i="0" dirty="0">
                <a:solidFill>
                  <a:srgbClr val="202122"/>
                </a:solidFill>
                <a:effectLst/>
                <a:latin typeface="Arial" panose="020B0604020202020204" pitchFamily="34" charset="0"/>
              </a:rPr>
              <a:t> </a:t>
            </a:r>
            <a:r>
              <a:rPr lang="vi-VN" b="0" i="0" dirty="0">
                <a:effectLst/>
                <a:latin typeface="Times New Roman" panose="02020603050405020304" pitchFamily="18" charset="0"/>
              </a:rPr>
              <a:t>Anh phải đeo cây đàn lên vai và chỉ chơi đàn bằng tay trái. Anh dành ra một ngón của bàn tay trái để bật dây đàn, còn những ngón khác thì bấm phím. Ấy thế mà tiếng đàn của anh vẫn vang lên đầm ấm, ngọt ngào, truyền cảm làm cho những tiếng hát của nhóm tốp ca thêm bay bổng.</a:t>
            </a:r>
            <a:r>
              <a:rPr lang="en-US" b="0" i="0" dirty="0">
                <a:effectLst/>
                <a:latin typeface="Times New Roman" panose="02020603050405020304" pitchFamily="18" charset="0"/>
              </a:rPr>
              <a:t> </a:t>
            </a:r>
            <a:r>
              <a:rPr lang="vi-VN" b="0" i="0" dirty="0">
                <a:effectLst/>
                <a:latin typeface="Times New Roman" panose="02020603050405020304" pitchFamily="18" charset="0"/>
              </a:rPr>
              <a:t>Nhìn anh chơi đàn hào hứng, say sưa, em vô cùng khâm phục ý chí và nghị lực của anh. Chắc chắn là anh đã phải mất rất nhiều công sức, đã phải nỗ lực vượt qua chính mình để tập đàn mới có được những thành công đáng khâm phục như vậy.</a:t>
            </a:r>
            <a:endParaRPr lang="en-US" b="0" i="0" dirty="0">
              <a:effectLst/>
              <a:latin typeface="Times New Roman" panose="02020603050405020304" pitchFamily="18" charset="0"/>
            </a:endParaRPr>
          </a:p>
          <a:p>
            <a:pPr algn="l"/>
            <a:endParaRPr lang="en-US" b="0" i="0" dirty="0">
              <a:effectLst/>
              <a:latin typeface="Times New Roman" panose="02020603050405020304" pitchFamily="18" charset="0"/>
            </a:endParaRPr>
          </a:p>
          <a:p>
            <a:pPr algn="l"/>
            <a:r>
              <a:rPr lang="vi-VN" b="0" i="0" dirty="0">
                <a:effectLst/>
                <a:latin typeface="Times New Roman" panose="02020603050405020304" pitchFamily="18" charset="0"/>
              </a:rPr>
              <a:t>https://www.youtube.com/watch?v=Ur_apS95x7w</a:t>
            </a:r>
            <a:endParaRPr lang="en-US" b="0" i="0" dirty="0">
              <a:effectLst/>
              <a:latin typeface="Times New Roman" panose="02020603050405020304" pitchFamily="18" charset="0"/>
            </a:endParaRPr>
          </a:p>
          <a:p>
            <a:pPr algn="l"/>
            <a:endParaRPr lang="vi-VN" b="0" i="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7</a:t>
            </a:fld>
            <a:endParaRPr lang="en-US"/>
          </a:p>
        </p:txBody>
      </p:sp>
    </p:spTree>
    <p:extLst>
      <p:ext uri="{BB962C8B-B14F-4D97-AF65-F5344CB8AC3E}">
        <p14:creationId xmlns:p14="http://schemas.microsoft.com/office/powerpoint/2010/main" val="4128438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1C5FEF-FE74-4255-99F7-F6C0C5B8A1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54C4855-14F4-4440-8F44-419C4DAFD5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881358A-800B-4EDA-A6AA-6D0878454BE6}"/>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B5FCBE29-7384-444F-A309-FB92DFD64A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B6447E6-0E1C-4D78-9AD9-B7804A17A926}"/>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304084132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A771F0-B9B4-4E81-AB92-2C8E8F59929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B893E7-C50E-4667-A367-8A86B5276BA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8AB3820-5EE9-4F82-80D0-0F7D468752F9}"/>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327BC42F-E5A5-4332-B7C2-D171149B8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872ED0-216D-4EBC-BCC5-16763E71D5CA}"/>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1663859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5643597-3B62-4340-8D86-1CAF5B3826B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31B946-D7AB-4995-93D2-AA697B331BB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D29CEE0-F11F-45AA-95C9-84D78F314341}"/>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FFDB5FC0-16F7-4CFF-A383-6A0465BC86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2CAB386-F37A-4304-947A-E70DC68D2CFD}"/>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26547386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C79782-9FD9-4E03-A89C-5165940212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D21C6-EE3F-4EC5-9B8F-C05B4737C5C2}"/>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47ED0BD-159A-4374-AF36-13115B50C013}"/>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5F01BE09-0251-4E16-A7FD-D946555F6C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EF778F-0B88-43CF-A8D6-23C1DE8A065D}"/>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40151003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3C75F-7916-426D-9958-A4D9BA0321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AEB880F-2474-48F0-BD15-1535262117E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E7F6AA3-B5B3-4790-9378-19D06B1D6FDA}"/>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3399D81F-91F2-4897-95E7-3C378BED86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B86AFB5-8B21-499C-8298-398D2748A54D}"/>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47957760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9ECB3F-8AE8-475D-864D-1DD0921C1D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E72DED6-3639-4827-B6E8-2E1957E0221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230BDC8-9428-42EB-BFA8-D409507F9ED3}"/>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741ECD-3A47-4CFF-ADBF-EF12E29FA609}"/>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67BDF6D7-71CD-4523-9194-2A5DB66E32C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B9EC588-6A92-4650-807A-CCA7EB21BFE4}"/>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9387430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9F2AB4-9D66-49B9-B8CB-246274E3DFC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3DEA1DA-A9A5-4B2C-B935-B60BB9D289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045B4B4-BA91-4B19-B03C-CEB409A9726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1B55EEA-64C7-4B3B-AE7B-D5DEB1B8798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BD2763C-1944-4E29-BA13-01F4774C2CE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025664-868A-4E22-A991-CB61B44EA3EB}"/>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8" name="页脚占位符 7">
            <a:extLst>
              <a:ext uri="{FF2B5EF4-FFF2-40B4-BE49-F238E27FC236}">
                <a16:creationId xmlns:a16="http://schemas.microsoft.com/office/drawing/2014/main" id="{EA713D4F-D99E-4B0C-BC7E-6EB722985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38EBE60-DE48-4C1B-BA5A-7BA5C900C0B0}"/>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260754199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EBEF68-4BF3-43C7-98D4-03A359DA8B6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07EA9F-2C40-4941-8382-177C9C395E7D}"/>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4" name="页脚占位符 3">
            <a:extLst>
              <a:ext uri="{FF2B5EF4-FFF2-40B4-BE49-F238E27FC236}">
                <a16:creationId xmlns:a16="http://schemas.microsoft.com/office/drawing/2014/main" id="{9D90AC86-EBAC-4AE6-B635-86A9742B0F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495C4DB-8826-47AC-A1FE-BD8C2F849894}"/>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494727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39F9BE0-37EF-4CBA-8FC2-1FA666B78F3A}"/>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3" name="页脚占位符 2">
            <a:extLst>
              <a:ext uri="{FF2B5EF4-FFF2-40B4-BE49-F238E27FC236}">
                <a16:creationId xmlns:a16="http://schemas.microsoft.com/office/drawing/2014/main" id="{8E2A75B5-B07C-4C06-8207-08327BE8C4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975393C-4147-4E02-9741-24B5ED75CEE3}"/>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19444166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76EA0C-C282-4D79-A618-552FB5811C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9A8C86B-88B2-447B-8C47-A9EAB0C5FB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205A8D-EAEB-4F6E-AEF2-05639CE49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781B600-9DAB-4029-AE5C-51FAA18DAF76}"/>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45DCDE7D-485E-4B9B-B674-730F4D2979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E8CE18-1783-4109-8618-DFCBAF7C9BE2}"/>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19783411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FC0B92-8AAE-4297-AD57-9927EB88E5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0BCBC48-0211-4D34-A0CC-8610D9ADFF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75E6165-1DAD-4DB7-A346-73D5D33C81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BF15F8-EEC6-4784-AB24-B0EEC44BBB1C}"/>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28ACDB04-DC76-438E-AFB8-4889D6DA9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9164889-BEBA-43E8-A0E3-058D65FE6EDB}"/>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28375163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 t="-1500" r="-500" b="-500"/>
          </a:stretch>
        </a:blipFill>
        <a:effectLst/>
      </p:bgPr>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ED787835-C157-4B20-A3CF-CDDB339F7A7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A03923F-B8D4-42CD-83DE-FF6C5DC58E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2B5D954-0422-43C2-A7D8-73609EE2E6A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492542B-B4C6-4642-B3F1-84109AB28D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630889F3-E516-4649-B81C-DF6BCDB937ED}"/>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F6AD5DEC-171C-42A8-B05D-BE25551B6C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914581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hyperlink" Target="https://vnexpress.net/quoc-co-quoc-nghiep-lap-ky-luc-guinness-moi-4407164.html" TargetMode="External"/><Relationship Id="rId3" Type="http://schemas.openxmlformats.org/officeDocument/2006/relationships/image" Target="../media/image29.png"/><Relationship Id="rId7" Type="http://schemas.openxmlformats.org/officeDocument/2006/relationships/hyperlink" Target="https://www.youtube.com/watch?v=Ur_apS95x7w"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Ur_apS95x7w" TargetMode="External"/><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Ur_apS95x7w" TargetMode="External"/><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xml"/><Relationship Id="rId7" Type="http://schemas.openxmlformats.org/officeDocument/2006/relationships/image" Target="../media/image35.png"/><Relationship Id="rId2" Type="http://schemas.openxmlformats.org/officeDocument/2006/relationships/tags" Target="../tags/tag4.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8.xml"/><Relationship Id="rId7" Type="http://schemas.openxmlformats.org/officeDocument/2006/relationships/image" Target="../media/image3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7.png"/><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tags" Target="../tags/tag9.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BF08F9F-1433-4196-8A1E-C1C4595D6398}"/>
              </a:ext>
            </a:extLst>
          </p:cNvPr>
          <p:cNvPicPr>
            <a:picLocks noChangeAspect="1"/>
          </p:cNvPicPr>
          <p:nvPr/>
        </p:nvPicPr>
        <p:blipFill rotWithShape="1">
          <a:blip r:embed="rId4">
            <a:extLst>
              <a:ext uri="{28A0092B-C50C-407E-A947-70E740481C1C}">
                <a14:useLocalDpi xmlns:a14="http://schemas.microsoft.com/office/drawing/2010/main" val="0"/>
              </a:ext>
            </a:extLst>
          </a:blip>
          <a:srcRect l="16452" r="17424"/>
          <a:stretch/>
        </p:blipFill>
        <p:spPr>
          <a:xfrm>
            <a:off x="571982" y="0"/>
            <a:ext cx="9065623" cy="6857999"/>
          </a:xfrm>
          <a:prstGeom prst="rect">
            <a:avLst/>
          </a:prstGeom>
        </p:spPr>
      </p:pic>
      <p:pic>
        <p:nvPicPr>
          <p:cNvPr id="13" name="图片 12">
            <a:extLst>
              <a:ext uri="{FF2B5EF4-FFF2-40B4-BE49-F238E27FC236}">
                <a16:creationId xmlns:a16="http://schemas.microsoft.com/office/drawing/2014/main" id="{ECD4B302-A56C-417F-A1ED-2159AE7F5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479" y="-475798"/>
            <a:ext cx="1648326" cy="2389392"/>
          </a:xfrm>
          <a:prstGeom prst="rect">
            <a:avLst/>
          </a:prstGeom>
        </p:spPr>
      </p:pic>
      <p:pic>
        <p:nvPicPr>
          <p:cNvPr id="15" name="图片 14">
            <a:extLst>
              <a:ext uri="{FF2B5EF4-FFF2-40B4-BE49-F238E27FC236}">
                <a16:creationId xmlns:a16="http://schemas.microsoft.com/office/drawing/2014/main" id="{7A0DC67B-5D5E-4E8E-9B55-DEF240A61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1678" y="1433884"/>
            <a:ext cx="5874257" cy="1024798"/>
          </a:xfrm>
          <a:prstGeom prst="rect">
            <a:avLst/>
          </a:prstGeom>
        </p:spPr>
      </p:pic>
      <p:pic>
        <p:nvPicPr>
          <p:cNvPr id="19" name="图片 18">
            <a:extLst>
              <a:ext uri="{FF2B5EF4-FFF2-40B4-BE49-F238E27FC236}">
                <a16:creationId xmlns:a16="http://schemas.microsoft.com/office/drawing/2014/main" id="{FF413B04-768C-4B69-9FD6-5793E6BCF6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603" y="5965237"/>
            <a:ext cx="12192000" cy="924284"/>
          </a:xfrm>
          <a:prstGeom prst="rect">
            <a:avLst/>
          </a:prstGeom>
        </p:spPr>
      </p:pic>
      <p:pic>
        <p:nvPicPr>
          <p:cNvPr id="17" name="图片 16">
            <a:extLst>
              <a:ext uri="{FF2B5EF4-FFF2-40B4-BE49-F238E27FC236}">
                <a16:creationId xmlns:a16="http://schemas.microsoft.com/office/drawing/2014/main" id="{6F8545B3-98F4-4484-A6CD-ABD251B90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9837" y="5351373"/>
            <a:ext cx="5130956" cy="1571248"/>
          </a:xfrm>
          <a:prstGeom prst="rect">
            <a:avLst/>
          </a:prstGeom>
        </p:spPr>
      </p:pic>
      <p:pic>
        <p:nvPicPr>
          <p:cNvPr id="21" name="图片 20">
            <a:extLst>
              <a:ext uri="{FF2B5EF4-FFF2-40B4-BE49-F238E27FC236}">
                <a16:creationId xmlns:a16="http://schemas.microsoft.com/office/drawing/2014/main" id="{F1DF9F41-1066-4D7F-A9DD-20546CE71733}"/>
              </a:ext>
            </a:extLst>
          </p:cNvPr>
          <p:cNvPicPr>
            <a:picLocks noChangeAspect="1"/>
          </p:cNvPicPr>
          <p:nvPr/>
        </p:nvPicPr>
        <p:blipFill rotWithShape="1">
          <a:blip r:embed="rId9">
            <a:extLst>
              <a:ext uri="{28A0092B-C50C-407E-A947-70E740481C1C}">
                <a14:useLocalDpi xmlns:a14="http://schemas.microsoft.com/office/drawing/2010/main" val="0"/>
              </a:ext>
            </a:extLst>
          </a:blip>
          <a:srcRect l="72697"/>
          <a:stretch/>
        </p:blipFill>
        <p:spPr>
          <a:xfrm>
            <a:off x="7739928" y="591616"/>
            <a:ext cx="2651502" cy="1772104"/>
          </a:xfrm>
          <a:prstGeom prst="rect">
            <a:avLst/>
          </a:prstGeom>
        </p:spPr>
      </p:pic>
      <p:pic>
        <p:nvPicPr>
          <p:cNvPr id="7" name="图片 6">
            <a:extLst>
              <a:ext uri="{FF2B5EF4-FFF2-40B4-BE49-F238E27FC236}">
                <a16:creationId xmlns:a16="http://schemas.microsoft.com/office/drawing/2014/main" id="{87F7590C-2DB3-40C8-B152-1D218AB402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9775" y="1110342"/>
            <a:ext cx="5130956" cy="5747657"/>
          </a:xfrm>
          <a:prstGeom prst="rect">
            <a:avLst/>
          </a:prstGeom>
        </p:spPr>
      </p:pic>
      <p:sp>
        <p:nvSpPr>
          <p:cNvPr id="10" name="文本框 9">
            <a:extLst>
              <a:ext uri="{FF2B5EF4-FFF2-40B4-BE49-F238E27FC236}">
                <a16:creationId xmlns:a16="http://schemas.microsoft.com/office/drawing/2014/main" id="{A25AAC69-0DD2-4C43-B931-20617B0386BF}"/>
              </a:ext>
            </a:extLst>
          </p:cNvPr>
          <p:cNvSpPr txBox="1"/>
          <p:nvPr/>
        </p:nvSpPr>
        <p:spPr>
          <a:xfrm>
            <a:off x="1181916" y="742253"/>
            <a:ext cx="2536272" cy="1015663"/>
          </a:xfrm>
          <a:prstGeom prst="rect">
            <a:avLst/>
          </a:prstGeom>
          <a:noFill/>
        </p:spPr>
        <p:txBody>
          <a:bodyPr wrap="none" rtlCol="0">
            <a:spAutoFit/>
          </a:bodyPr>
          <a:lstStyle/>
          <a:p>
            <a:r>
              <a:rPr lang="en-US" altLang="zh-CN" sz="6000" dirty="0">
                <a:solidFill>
                  <a:srgbClr val="E14069"/>
                </a:solidFill>
                <a:effectLst>
                  <a:outerShdw blurRad="38100" dist="38100" dir="2700000" algn="tl">
                    <a:srgbClr val="000000">
                      <a:alpha val="43137"/>
                    </a:srgbClr>
                  </a:outerShdw>
                </a:effectLst>
                <a:latin typeface="#9Slide03 SFU Helvetica ExtraCo" panose="00000400000000000000" pitchFamily="2" charset="0"/>
                <a:ea typeface="字魂39号-快乐肥宅体" panose="00000500000000000000" pitchFamily="2" charset="-122"/>
              </a:rPr>
              <a:t>KỂ CHUYỆN</a:t>
            </a:r>
            <a:endParaRPr lang="zh-CN" altLang="en-US" sz="6000" dirty="0">
              <a:solidFill>
                <a:srgbClr val="E14069"/>
              </a:solidFill>
              <a:effectLst>
                <a:outerShdw blurRad="38100" dist="38100" dir="2700000" algn="tl">
                  <a:srgbClr val="000000">
                    <a:alpha val="43137"/>
                  </a:srgbClr>
                </a:outerShdw>
              </a:effectLst>
              <a:latin typeface="#9Slide03 SFU Helvetica ExtraCo" panose="00000400000000000000" pitchFamily="2" charset="0"/>
              <a:ea typeface="字魂39号-快乐肥宅体" panose="00000500000000000000" pitchFamily="2" charset="-122"/>
            </a:endParaRPr>
          </a:p>
        </p:txBody>
      </p:sp>
      <p:pic>
        <p:nvPicPr>
          <p:cNvPr id="22" name="图片 21">
            <a:extLst>
              <a:ext uri="{FF2B5EF4-FFF2-40B4-BE49-F238E27FC236}">
                <a16:creationId xmlns:a16="http://schemas.microsoft.com/office/drawing/2014/main" id="{E94EC324-6257-425F-9D81-B47519AF590E}"/>
              </a:ext>
            </a:extLst>
          </p:cNvPr>
          <p:cNvPicPr>
            <a:picLocks noChangeAspect="1"/>
          </p:cNvPicPr>
          <p:nvPr/>
        </p:nvPicPr>
        <p:blipFill rotWithShape="1">
          <a:blip r:embed="rId9">
            <a:extLst>
              <a:ext uri="{28A0092B-C50C-407E-A947-70E740481C1C}">
                <a14:useLocalDpi xmlns:a14="http://schemas.microsoft.com/office/drawing/2010/main" val="0"/>
              </a:ext>
            </a:extLst>
          </a:blip>
          <a:srcRect l="-791" t="-14573" r="73488" b="14573"/>
          <a:stretch/>
        </p:blipFill>
        <p:spPr>
          <a:xfrm>
            <a:off x="120271" y="1548774"/>
            <a:ext cx="2651502" cy="1772104"/>
          </a:xfrm>
          <a:prstGeom prst="rect">
            <a:avLst/>
          </a:prstGeom>
        </p:spPr>
      </p:pic>
      <p:sp>
        <p:nvSpPr>
          <p:cNvPr id="25" name="文本框 24">
            <a:extLst>
              <a:ext uri="{FF2B5EF4-FFF2-40B4-BE49-F238E27FC236}">
                <a16:creationId xmlns:a16="http://schemas.microsoft.com/office/drawing/2014/main" id="{AA6A87A6-8AC8-4D53-A06C-FEB886823DAF}"/>
              </a:ext>
            </a:extLst>
          </p:cNvPr>
          <p:cNvSpPr txBox="1"/>
          <p:nvPr/>
        </p:nvSpPr>
        <p:spPr>
          <a:xfrm>
            <a:off x="1235660" y="4265732"/>
            <a:ext cx="5660440" cy="1246495"/>
          </a:xfrm>
          <a:prstGeom prst="rect">
            <a:avLst/>
          </a:prstGeom>
          <a:noFill/>
        </p:spPr>
        <p:txBody>
          <a:bodyPr wrap="square" rtlCol="0">
            <a:spAutoFit/>
          </a:bodyPr>
          <a:lstStyle/>
          <a:p>
            <a:r>
              <a:rPr lang="en-US" altLang="zh-CN" sz="7500" dirty="0" err="1">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Đã</a:t>
            </a:r>
            <a:r>
              <a:rPr lang="en-US" altLang="zh-CN" sz="7500" dirty="0">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 </a:t>
            </a:r>
            <a:r>
              <a:rPr lang="en-US" altLang="zh-CN" sz="7500" dirty="0" err="1">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nghe</a:t>
            </a:r>
            <a:r>
              <a:rPr lang="en-US" altLang="zh-CN" sz="7500" dirty="0">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 </a:t>
            </a:r>
            <a:r>
              <a:rPr lang="en-US" altLang="zh-CN" sz="7500" dirty="0" err="1">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đã</a:t>
            </a:r>
            <a:r>
              <a:rPr lang="en-US" altLang="zh-CN" sz="7500" dirty="0">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 </a:t>
            </a:r>
            <a:r>
              <a:rPr lang="en-US" altLang="zh-CN" sz="7500" dirty="0" err="1">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đọc</a:t>
            </a:r>
            <a:endParaRPr lang="zh-CN" altLang="en-US" sz="7500" dirty="0">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endParaRPr>
          </a:p>
        </p:txBody>
      </p:sp>
      <p:pic>
        <p:nvPicPr>
          <p:cNvPr id="3" name="包图网_17950329活泼轻松的综艺背景音乐 ">
            <a:hlinkClick r:id="" action="ppaction://media"/>
            <a:extLst>
              <a:ext uri="{FF2B5EF4-FFF2-40B4-BE49-F238E27FC236}">
                <a16:creationId xmlns:a16="http://schemas.microsoft.com/office/drawing/2014/main" id="{7E914A53-FDB5-4013-80D9-BAE5A06800E8}"/>
              </a:ext>
            </a:extLst>
          </p:cNvPr>
          <p:cNvPicPr>
            <a:picLocks noChangeAspect="1"/>
          </p:cNvPicPr>
          <p:nvPr>
            <a:audioFile r:link="rId1"/>
            <p:extLst>
              <p:ext uri="{DAA4B4D4-6D71-4841-9C94-3DE7FCFB9230}">
                <p14:media xmlns:p14="http://schemas.microsoft.com/office/powerpoint/2010/main" r:embed="rId2">
                  <p14:trim end="109766.9"/>
                </p14:media>
              </p:ext>
            </p:extLst>
          </p:nvPr>
        </p:nvPicPr>
        <p:blipFill>
          <a:blip r:embed="rId11"/>
          <a:stretch>
            <a:fillRect/>
          </a:stretch>
        </p:blipFill>
        <p:spPr>
          <a:xfrm>
            <a:off x="-920936" y="330540"/>
            <a:ext cx="487363" cy="487363"/>
          </a:xfrm>
          <a:prstGeom prst="rect">
            <a:avLst/>
          </a:prstGeom>
        </p:spPr>
      </p:pic>
      <p:pic>
        <p:nvPicPr>
          <p:cNvPr id="4" name="Picture 3">
            <a:extLst>
              <a:ext uri="{FF2B5EF4-FFF2-40B4-BE49-F238E27FC236}">
                <a16:creationId xmlns:a16="http://schemas.microsoft.com/office/drawing/2014/main" id="{5E187CC3-C3CD-41AF-BB77-5D90682E82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1250" y="-190500"/>
            <a:ext cx="2057400" cy="2057400"/>
          </a:xfrm>
          <a:prstGeom prst="rect">
            <a:avLst/>
          </a:prstGeom>
        </p:spPr>
      </p:pic>
      <p:sp>
        <p:nvSpPr>
          <p:cNvPr id="11" name="文本框 10">
            <a:extLst>
              <a:ext uri="{FF2B5EF4-FFF2-40B4-BE49-F238E27FC236}">
                <a16:creationId xmlns:a16="http://schemas.microsoft.com/office/drawing/2014/main" id="{D1744B0B-BB1F-4B29-9452-39FC8A48DAC0}"/>
              </a:ext>
            </a:extLst>
          </p:cNvPr>
          <p:cNvSpPr txBox="1"/>
          <p:nvPr/>
        </p:nvSpPr>
        <p:spPr>
          <a:xfrm>
            <a:off x="3207224" y="2723164"/>
            <a:ext cx="7041675" cy="1323439"/>
          </a:xfrm>
          <a:prstGeom prst="rect">
            <a:avLst/>
          </a:prstGeom>
          <a:noFill/>
        </p:spPr>
        <p:txBody>
          <a:bodyPr wrap="square" rtlCol="0">
            <a:spAutoFit/>
          </a:bodyPr>
          <a:lstStyle/>
          <a:p>
            <a:r>
              <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rPr>
              <a:t>KỂ CHUYỆN</a:t>
            </a:r>
            <a:endParaRPr lang="zh-CN" altLang="en-US"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endParaRPr>
          </a:p>
        </p:txBody>
      </p:sp>
      <p:sp>
        <p:nvSpPr>
          <p:cNvPr id="14" name="文本框 10">
            <a:extLst>
              <a:ext uri="{FF2B5EF4-FFF2-40B4-BE49-F238E27FC236}">
                <a16:creationId xmlns:a16="http://schemas.microsoft.com/office/drawing/2014/main" id="{49563204-F4B4-4E73-A00E-59EDCB3311CC}"/>
              </a:ext>
            </a:extLst>
          </p:cNvPr>
          <p:cNvSpPr txBox="1"/>
          <p:nvPr/>
        </p:nvSpPr>
        <p:spPr>
          <a:xfrm>
            <a:off x="3127612" y="2629905"/>
            <a:ext cx="5444888" cy="1323439"/>
          </a:xfrm>
          <a:prstGeom prst="rect">
            <a:avLst/>
          </a:prstGeom>
          <a:noFill/>
        </p:spPr>
        <p:txBody>
          <a:bodyPr wrap="square" rtlCol="0">
            <a:spAutoFit/>
          </a:bodyPr>
          <a:lstStyle/>
          <a:p>
            <a:r>
              <a:rPr lang="en-US" altLang="zh-CN" sz="8000" dirty="0">
                <a:solidFill>
                  <a:srgbClr val="EF7F29"/>
                </a:solidFill>
                <a:latin typeface="#9Slide07 IcielCrocante" panose="02000000000000000000" pitchFamily="2" charset="0"/>
                <a:ea typeface="字魂39号-快乐肥宅体" panose="00000500000000000000" pitchFamily="2" charset="-122"/>
              </a:rPr>
              <a:t>KỂ CHUYỆN</a:t>
            </a:r>
            <a:endParaRPr lang="zh-CN" altLang="en-US" sz="8000" dirty="0">
              <a:solidFill>
                <a:srgbClr val="EF7F29"/>
              </a:solidFill>
              <a:latin typeface="#9Slide07 IcielCrocante" panose="02000000000000000000" pitchFamily="2" charset="0"/>
              <a:ea typeface="字魂39号-快乐肥宅体" panose="00000500000000000000" pitchFamily="2" charset="-122"/>
            </a:endParaRPr>
          </a:p>
        </p:txBody>
      </p:sp>
    </p:spTree>
    <p:extLst>
      <p:ext uri="{BB962C8B-B14F-4D97-AF65-F5344CB8AC3E}">
        <p14:creationId xmlns:p14="http://schemas.microsoft.com/office/powerpoint/2010/main" val="16865644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2" presetClass="entr" presetSubtype="2"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1+#ppt_w/2"/>
                                          </p:val>
                                        </p:tav>
                                        <p:tav tm="100000">
                                          <p:val>
                                            <p:strVal val="#ppt_x"/>
                                          </p:val>
                                        </p:tav>
                                      </p:tavLst>
                                    </p:anim>
                                    <p:anim calcmode="lin" valueType="num">
                                      <p:cBhvr additive="base">
                                        <p:cTn id="54" dur="500" fill="hold"/>
                                        <p:tgtEl>
                                          <p:spTgt spid="1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2" presetClass="entr" presetSubtype="8"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1+#ppt_w/2"/>
                                          </p:val>
                                        </p:tav>
                                        <p:tav tm="100000">
                                          <p:val>
                                            <p:strVal val="#ppt_x"/>
                                          </p:val>
                                        </p:tav>
                                      </p:tavLst>
                                    </p:anim>
                                    <p:anim calcmode="lin" valueType="num">
                                      <p:cBhvr additive="base">
                                        <p:cTn id="63" dur="500" fill="hold"/>
                                        <p:tgtEl>
                                          <p:spTgt spid="21"/>
                                        </p:tgtEl>
                                        <p:attrNameLst>
                                          <p:attrName>ppt_y</p:attrName>
                                        </p:attrNameLst>
                                      </p:cBhvr>
                                      <p:tavLst>
                                        <p:tav tm="0">
                                          <p:val>
                                            <p:strVal val="#ppt_y"/>
                                          </p:val>
                                        </p:tav>
                                        <p:tav tm="100000">
                                          <p:val>
                                            <p:strVal val="#ppt_y"/>
                                          </p:val>
                                        </p:tav>
                                      </p:tavLst>
                                    </p:anim>
                                  </p:childTnLst>
                                </p:cTn>
                              </p:par>
                            </p:childTnLst>
                          </p:cTn>
                        </p:par>
                        <p:par>
                          <p:cTn id="64" fill="hold">
                            <p:stCondLst>
                              <p:cond delay="5500"/>
                            </p:stCondLst>
                            <p:childTnLst>
                              <p:par>
                                <p:cTn id="65" presetID="2" presetClass="entr" presetSubtype="2"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1+#ppt_w/2"/>
                                          </p:val>
                                        </p:tav>
                                        <p:tav tm="100000">
                                          <p:val>
                                            <p:strVal val="#ppt_x"/>
                                          </p:val>
                                        </p:tav>
                                      </p:tavLst>
                                    </p:anim>
                                    <p:anim calcmode="lin" valueType="num">
                                      <p:cBhvr additive="base">
                                        <p:cTn id="68" dur="500" fill="hold"/>
                                        <p:tgtEl>
                                          <p:spTgt spid="4"/>
                                        </p:tgtEl>
                                        <p:attrNameLst>
                                          <p:attrName>ppt_y</p:attrName>
                                        </p:attrNameLst>
                                      </p:cBhvr>
                                      <p:tavLst>
                                        <p:tav tm="0">
                                          <p:val>
                                            <p:strVal val="#ppt_y"/>
                                          </p:val>
                                        </p:tav>
                                        <p:tav tm="100000">
                                          <p:val>
                                            <p:strVal val="#ppt_y"/>
                                          </p:val>
                                        </p:tav>
                                      </p:tavLst>
                                    </p:anim>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4"/>
                                        </p:tgtEl>
                                        <p:attrNameLst>
                                          <p:attrName>r</p:attrName>
                                        </p:attrNameLst>
                                      </p:cBhvr>
                                    </p:animRot>
                                    <p:animRot by="-240000">
                                      <p:cBhvr>
                                        <p:cTn id="71" dur="200" fill="hold">
                                          <p:stCondLst>
                                            <p:cond delay="200"/>
                                          </p:stCondLst>
                                        </p:cTn>
                                        <p:tgtEl>
                                          <p:spTgt spid="4"/>
                                        </p:tgtEl>
                                        <p:attrNameLst>
                                          <p:attrName>r</p:attrName>
                                        </p:attrNameLst>
                                      </p:cBhvr>
                                    </p:animRot>
                                    <p:animRot by="240000">
                                      <p:cBhvr>
                                        <p:cTn id="72" dur="200" fill="hold">
                                          <p:stCondLst>
                                            <p:cond delay="400"/>
                                          </p:stCondLst>
                                        </p:cTn>
                                        <p:tgtEl>
                                          <p:spTgt spid="4"/>
                                        </p:tgtEl>
                                        <p:attrNameLst>
                                          <p:attrName>r</p:attrName>
                                        </p:attrNameLst>
                                      </p:cBhvr>
                                    </p:animRot>
                                    <p:animRot by="-240000">
                                      <p:cBhvr>
                                        <p:cTn id="73" dur="200" fill="hold">
                                          <p:stCondLst>
                                            <p:cond delay="600"/>
                                          </p:stCondLst>
                                        </p:cTn>
                                        <p:tgtEl>
                                          <p:spTgt spid="4"/>
                                        </p:tgtEl>
                                        <p:attrNameLst>
                                          <p:attrName>r</p:attrName>
                                        </p:attrNameLst>
                                      </p:cBhvr>
                                    </p:animRot>
                                    <p:animRot by="120000">
                                      <p:cBhvr>
                                        <p:cTn id="74" dur="200" fill="hold">
                                          <p:stCondLst>
                                            <p:cond delay="800"/>
                                          </p:stCondLst>
                                        </p:cTn>
                                        <p:tgtEl>
                                          <p:spTgt spid="4"/>
                                        </p:tgtEl>
                                        <p:attrNameLst>
                                          <p:attrName>r</p:attrName>
                                        </p:attrNameLst>
                                      </p:cBhvr>
                                    </p:animRot>
                                  </p:childTnLst>
                                </p:cTn>
                              </p:par>
                              <p:par>
                                <p:cTn id="75" presetID="6" presetClass="emph" presetSubtype="0" fill="hold" grpId="1" nodeType="withEffect">
                                  <p:stCondLst>
                                    <p:cond delay="0"/>
                                  </p:stCondLst>
                                  <p:childTnLst>
                                    <p:animScale>
                                      <p:cBhvr>
                                        <p:cTn id="7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7" repeatCount="indefinite" fill="hold" display="0">
                  <p:stCondLst>
                    <p:cond delay="indefinite"/>
                  </p:stCondLst>
                  <p:endCondLst>
                    <p:cond evt="onStopAudio" delay="0">
                      <p:tgtEl>
                        <p:sldTgt/>
                      </p:tgtEl>
                    </p:cond>
                  </p:endCondLst>
                </p:cTn>
                <p:tgtEl>
                  <p:spTgt spid="3"/>
                </p:tgtEl>
              </p:cMediaNode>
            </p:audio>
          </p:childTnLst>
        </p:cTn>
      </p:par>
    </p:tnLst>
    <p:bldLst>
      <p:bldP spid="10" grpId="0"/>
      <p:bldP spid="25" grpId="0"/>
      <p:bldP spid="11" grpId="0"/>
      <p:bldP spid="11" grpId="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DBF1ABD-F1B2-4876-A04E-14EC3A47FCBB}"/>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D8621DEE-9BB8-4F2E-8F83-AB40EF1CDE2B}"/>
              </a:ext>
            </a:extLst>
          </p:cNvPr>
          <p:cNvPicPr>
            <a:picLocks noChangeAspect="1"/>
          </p:cNvPicPr>
          <p:nvPr/>
        </p:nvPicPr>
        <p:blipFill rotWithShape="1">
          <a:blip r:embed="rId3">
            <a:extLst>
              <a:ext uri="{28A0092B-C50C-407E-A947-70E740481C1C}">
                <a14:useLocalDpi xmlns:a14="http://schemas.microsoft.com/office/drawing/2010/main" val="0"/>
              </a:ext>
            </a:extLst>
          </a:blip>
          <a:srcRect b="39700"/>
          <a:stretch/>
        </p:blipFill>
        <p:spPr>
          <a:xfrm>
            <a:off x="225541" y="470544"/>
            <a:ext cx="11661659" cy="6047918"/>
          </a:xfrm>
          <a:prstGeom prst="rect">
            <a:avLst/>
          </a:prstGeom>
        </p:spPr>
      </p:pic>
      <p:pic>
        <p:nvPicPr>
          <p:cNvPr id="21" name="Picture 20">
            <a:extLst>
              <a:ext uri="{FF2B5EF4-FFF2-40B4-BE49-F238E27FC236}">
                <a16:creationId xmlns:a16="http://schemas.microsoft.com/office/drawing/2014/main" id="{07C8B23A-0A0A-4396-B820-9E69986F4DCC}"/>
              </a:ext>
            </a:extLst>
          </p:cNvPr>
          <p:cNvPicPr>
            <a:picLocks noChangeAspect="1"/>
          </p:cNvPicPr>
          <p:nvPr/>
        </p:nvPicPr>
        <p:blipFill rotWithShape="1">
          <a:blip r:embed="rId4">
            <a:extLst>
              <a:ext uri="{28A0092B-C50C-407E-A947-70E740481C1C}">
                <a14:useLocalDpi xmlns:a14="http://schemas.microsoft.com/office/drawing/2010/main" val="0"/>
              </a:ext>
            </a:extLst>
          </a:blip>
          <a:srcRect t="20555" b="26389"/>
          <a:stretch/>
        </p:blipFill>
        <p:spPr>
          <a:xfrm>
            <a:off x="1256685" y="-2005781"/>
            <a:ext cx="9563100" cy="4568314"/>
          </a:xfrm>
          <a:prstGeom prst="rect">
            <a:avLst/>
          </a:prstGeom>
        </p:spPr>
      </p:pic>
      <p:grpSp>
        <p:nvGrpSpPr>
          <p:cNvPr id="22" name="Group 21">
            <a:extLst>
              <a:ext uri="{FF2B5EF4-FFF2-40B4-BE49-F238E27FC236}">
                <a16:creationId xmlns:a16="http://schemas.microsoft.com/office/drawing/2014/main" id="{657DC312-EACE-4650-9D4D-048D7AAF157C}"/>
              </a:ext>
            </a:extLst>
          </p:cNvPr>
          <p:cNvGrpSpPr/>
          <p:nvPr/>
        </p:nvGrpSpPr>
        <p:grpSpPr>
          <a:xfrm>
            <a:off x="2075835" y="0"/>
            <a:ext cx="8458199" cy="2086283"/>
            <a:chOff x="3162300" y="294967"/>
            <a:chExt cx="8610599" cy="2086283"/>
          </a:xfrm>
        </p:grpSpPr>
        <p:sp>
          <p:nvSpPr>
            <p:cNvPr id="23" name="PA-矩形 6">
              <a:extLst>
                <a:ext uri="{FF2B5EF4-FFF2-40B4-BE49-F238E27FC236}">
                  <a16:creationId xmlns:a16="http://schemas.microsoft.com/office/drawing/2014/main" id="{EAAD0483-ABF5-4EC5-B5DD-2E457F93333F}"/>
                </a:ext>
              </a:extLst>
            </p:cNvPr>
            <p:cNvSpPr/>
            <p:nvPr>
              <p:custDataLst>
                <p:tags r:id="rId1"/>
              </p:custDataLst>
            </p:nvPr>
          </p:nvSpPr>
          <p:spPr>
            <a:xfrm>
              <a:off x="3162300" y="395696"/>
              <a:ext cx="8610599" cy="1985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TextBox 23">
              <a:extLst>
                <a:ext uri="{FF2B5EF4-FFF2-40B4-BE49-F238E27FC236}">
                  <a16:creationId xmlns:a16="http://schemas.microsoft.com/office/drawing/2014/main" id="{E643206D-B910-415F-BCF2-415BD6163C89}"/>
                </a:ext>
              </a:extLst>
            </p:cNvPr>
            <p:cNvSpPr txBox="1"/>
            <p:nvPr/>
          </p:nvSpPr>
          <p:spPr>
            <a:xfrm>
              <a:off x="3371850" y="294967"/>
              <a:ext cx="8134350" cy="1708160"/>
            </a:xfrm>
            <a:prstGeom prst="rect">
              <a:avLst/>
            </a:prstGeom>
            <a:noFill/>
          </p:spPr>
          <p:txBody>
            <a:bodyPr wrap="square" rtlCol="0">
              <a:spAutoFit/>
            </a:bodyPr>
            <a:lstStyle/>
            <a:p>
              <a:r>
                <a:rPr lang="en-US" altLang="en-US" sz="3500" b="1" dirty="0" err="1">
                  <a:solidFill>
                    <a:srgbClr val="FF0066"/>
                  </a:solidFill>
                  <a:latin typeface="Arial" panose="020B0604020202020204" pitchFamily="34" charset="0"/>
                  <a:cs typeface="Arial" panose="020B0604020202020204" pitchFamily="34" charset="0"/>
                </a:rPr>
                <a:t>Đề</a:t>
              </a:r>
              <a:r>
                <a:rPr lang="en-US" altLang="en-US" sz="3500" b="1" dirty="0">
                  <a:solidFill>
                    <a:srgbClr val="FF0066"/>
                  </a:solidFill>
                  <a:latin typeface="Arial" panose="020B0604020202020204" pitchFamily="34" charset="0"/>
                  <a:cs typeface="Arial" panose="020B0604020202020204" pitchFamily="34" charset="0"/>
                </a:rPr>
                <a:t> </a:t>
              </a:r>
              <a:r>
                <a:rPr lang="en-US" altLang="en-US" sz="3500" b="1" dirty="0" err="1">
                  <a:solidFill>
                    <a:srgbClr val="FF0066"/>
                  </a:solidFill>
                  <a:latin typeface="Arial" panose="020B0604020202020204" pitchFamily="34" charset="0"/>
                  <a:cs typeface="Arial" panose="020B0604020202020204" pitchFamily="34" charset="0"/>
                </a:rPr>
                <a:t>bài</a:t>
              </a:r>
              <a:r>
                <a:rPr lang="en-US" altLang="en-US" sz="3500" b="1" dirty="0">
                  <a:solidFill>
                    <a:srgbClr val="FF0066"/>
                  </a:solidFill>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Kể</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lại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câu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chuyện</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mà</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em</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đã</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nghe</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hoặc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đọc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về</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người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có</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tài</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51E661A4-1607-45EE-9F32-9062385EC607}"/>
              </a:ext>
            </a:extLst>
          </p:cNvPr>
          <p:cNvSpPr txBox="1"/>
          <p:nvPr/>
        </p:nvSpPr>
        <p:spPr>
          <a:xfrm rot="3096269">
            <a:off x="984453" y="4669094"/>
            <a:ext cx="11769214" cy="9275508"/>
          </a:xfrm>
          <a:prstGeom prst="rect">
            <a:avLst/>
          </a:prstGeom>
          <a:noFill/>
        </p:spPr>
        <p:txBody>
          <a:bodyPr wrap="square" rtlCol="0">
            <a:prstTxWarp prst="textArchUp">
              <a:avLst>
                <a:gd name="adj" fmla="val 9643156"/>
              </a:avLst>
            </a:prstTxWarp>
            <a:spAutoFit/>
            <a:scene3d>
              <a:camera prst="orthographicFront"/>
              <a:lightRig rig="threePt" dir="t"/>
            </a:scene3d>
            <a:sp3d extrusionH="57150">
              <a:bevelT w="38100" h="38100"/>
            </a:sp3d>
          </a:bodyPr>
          <a:lstStyle/>
          <a:p>
            <a:r>
              <a:rPr lang="en-US" sz="9500" dirty="0">
                <a:solidFill>
                  <a:srgbClr val="FF0066"/>
                </a:solidFill>
                <a:latin typeface="#9Slide03 SVNNeutraface 2" panose="02000600040000020004" pitchFamily="2" charset="0"/>
              </a:rPr>
              <a:t>THI KỂ CHUYỆN</a:t>
            </a:r>
          </a:p>
        </p:txBody>
      </p:sp>
    </p:spTree>
    <p:extLst>
      <p:ext uri="{BB962C8B-B14F-4D97-AF65-F5344CB8AC3E}">
        <p14:creationId xmlns:p14="http://schemas.microsoft.com/office/powerpoint/2010/main" val="396285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DBF1ABD-F1B2-4876-A04E-14EC3A47FCBB}"/>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A115DD0F-133D-4C91-A6CC-2654EBD185DC}"/>
              </a:ext>
            </a:extLst>
          </p:cNvPr>
          <p:cNvSpPr txBox="1"/>
          <p:nvPr/>
        </p:nvSpPr>
        <p:spPr>
          <a:xfrm>
            <a:off x="937674" y="582624"/>
            <a:ext cx="3823483" cy="1400383"/>
          </a:xfrm>
          <a:prstGeom prst="rect">
            <a:avLst/>
          </a:prstGeom>
          <a:noFill/>
        </p:spPr>
        <p:txBody>
          <a:bodyPr wrap="none" rtlCol="0">
            <a:spAutoFit/>
          </a:bodyPr>
          <a:lstStyle/>
          <a:p>
            <a:r>
              <a:rPr lang="en-US" altLang="zh-CN" sz="8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Dặn</a:t>
            </a:r>
            <a:r>
              <a:rPr lang="en-US" altLang="zh-CN" sz="8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8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dò</a:t>
            </a:r>
            <a:endParaRPr lang="zh-CN" altLang="en-US" sz="8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pic>
        <p:nvPicPr>
          <p:cNvPr id="5" name="Picture 4">
            <a:extLst>
              <a:ext uri="{FF2B5EF4-FFF2-40B4-BE49-F238E27FC236}">
                <a16:creationId xmlns:a16="http://schemas.microsoft.com/office/drawing/2014/main" id="{27570727-0D8A-4D80-BC2D-18048D606232}"/>
              </a:ext>
            </a:extLst>
          </p:cNvPr>
          <p:cNvPicPr>
            <a:picLocks noChangeAspect="1"/>
          </p:cNvPicPr>
          <p:nvPr/>
        </p:nvPicPr>
        <p:blipFill rotWithShape="1">
          <a:blip r:embed="rId2">
            <a:extLst>
              <a:ext uri="{28A0092B-C50C-407E-A947-70E740481C1C}">
                <a14:useLocalDpi xmlns:a14="http://schemas.microsoft.com/office/drawing/2010/main" val="0"/>
              </a:ext>
            </a:extLst>
          </a:blip>
          <a:srcRect l="71613" t="17419" r="564" b="13387"/>
          <a:stretch/>
        </p:blipFill>
        <p:spPr>
          <a:xfrm flipH="1">
            <a:off x="1622323" y="4336025"/>
            <a:ext cx="1423272" cy="1769807"/>
          </a:xfrm>
          <a:prstGeom prst="rect">
            <a:avLst/>
          </a:prstGeom>
        </p:spPr>
      </p:pic>
      <p:pic>
        <p:nvPicPr>
          <p:cNvPr id="13" name="Picture 12">
            <a:extLst>
              <a:ext uri="{FF2B5EF4-FFF2-40B4-BE49-F238E27FC236}">
                <a16:creationId xmlns:a16="http://schemas.microsoft.com/office/drawing/2014/main" id="{BAC4F06B-36C7-4829-94D7-2FAB09CAC6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950" b="75050" l="6300" r="32425">
                        <a14:foregroundMark x1="9675" y1="68250" x2="8475" y2="48050"/>
                        <a14:foregroundMark x1="8475" y1="48050" x2="12350" y2="28600"/>
                        <a14:foregroundMark x1="12350" y1="28600" x2="27825" y2="26150"/>
                        <a14:foregroundMark x1="28300" y1="24700" x2="28300" y2="24700"/>
                        <a14:foregroundMark x1="27350" y1="21350" x2="11650" y2="25700"/>
                        <a14:foregroundMark x1="11650" y1="25700" x2="11650" y2="52200"/>
                        <a14:foregroundMark x1="11650" y1="52200" x2="9000" y2="61400"/>
                        <a14:foregroundMark x1="9000" y1="61400" x2="14275" y2="71150"/>
                        <a14:foregroundMark x1="6300" y1="36800" x2="14750" y2="21800"/>
                        <a14:foregroundMark x1="26625" y1="21350" x2="30250" y2="25200"/>
                        <a14:foregroundMark x1="30250" y1="25200" x2="30725" y2="35000"/>
                        <a14:foregroundMark x1="30725" y1="35000" x2="30250" y2="39250"/>
                        <a14:foregroundMark x1="30475" y1="55200" x2="30725" y2="61500"/>
                        <a14:foregroundMark x1="25150" y1="73100" x2="30975" y2="74050"/>
                        <a14:foregroundMark x1="20075" y1="72600" x2="29025" y2="70200"/>
                        <a14:foregroundMark x1="29025" y1="70200" x2="29025" y2="70200"/>
                        <a14:foregroundMark x1="20575" y1="73600" x2="26850" y2="74850"/>
                        <a14:foregroundMark x1="26850" y1="74850" x2="30775" y2="74550"/>
                        <a14:foregroundMark x1="30775" y1="74550" x2="31925" y2="75050"/>
                        <a14:foregroundMark x1="32175" y1="68750" x2="32425" y2="74550"/>
                        <a14:foregroundMark x1="9425" y1="28600" x2="15250" y2="17950"/>
                        <a14:foregroundMark x1="15250" y1="17950" x2="15250" y2="17950"/>
                      </a14:backgroundRemoval>
                    </a14:imgEffect>
                  </a14:imgLayer>
                </a14:imgProps>
              </a:ext>
              <a:ext uri="{28A0092B-C50C-407E-A947-70E740481C1C}">
                <a14:useLocalDpi xmlns:a14="http://schemas.microsoft.com/office/drawing/2010/main" val="0"/>
              </a:ext>
            </a:extLst>
          </a:blip>
          <a:srcRect l="4838" t="11169" r="66129" b="19637"/>
          <a:stretch/>
        </p:blipFill>
        <p:spPr>
          <a:xfrm>
            <a:off x="1592825" y="2241755"/>
            <a:ext cx="1485153" cy="1769807"/>
          </a:xfrm>
          <a:prstGeom prst="rect">
            <a:avLst/>
          </a:prstGeom>
        </p:spPr>
      </p:pic>
    </p:spTree>
    <p:extLst>
      <p:ext uri="{BB962C8B-B14F-4D97-AF65-F5344CB8AC3E}">
        <p14:creationId xmlns:p14="http://schemas.microsoft.com/office/powerpoint/2010/main" val="4028616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BF08F9F-1433-4196-8A1E-C1C4595D6398}"/>
              </a:ext>
            </a:extLst>
          </p:cNvPr>
          <p:cNvPicPr>
            <a:picLocks noChangeAspect="1"/>
          </p:cNvPicPr>
          <p:nvPr/>
        </p:nvPicPr>
        <p:blipFill rotWithShape="1">
          <a:blip r:embed="rId2">
            <a:extLst>
              <a:ext uri="{28A0092B-C50C-407E-A947-70E740481C1C}">
                <a14:useLocalDpi xmlns:a14="http://schemas.microsoft.com/office/drawing/2010/main" val="0"/>
              </a:ext>
            </a:extLst>
          </a:blip>
          <a:srcRect l="16452" r="17424"/>
          <a:stretch/>
        </p:blipFill>
        <p:spPr>
          <a:xfrm>
            <a:off x="571982" y="-11289"/>
            <a:ext cx="9065623" cy="6857999"/>
          </a:xfrm>
          <a:prstGeom prst="rect">
            <a:avLst/>
          </a:prstGeom>
        </p:spPr>
      </p:pic>
      <p:pic>
        <p:nvPicPr>
          <p:cNvPr id="19" name="图片 18">
            <a:extLst>
              <a:ext uri="{FF2B5EF4-FFF2-40B4-BE49-F238E27FC236}">
                <a16:creationId xmlns:a16="http://schemas.microsoft.com/office/drawing/2014/main" id="{FF413B04-768C-4B69-9FD6-5793E6BCF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03" y="5965237"/>
            <a:ext cx="12192000" cy="924284"/>
          </a:xfrm>
          <a:prstGeom prst="rect">
            <a:avLst/>
          </a:prstGeom>
        </p:spPr>
      </p:pic>
      <p:pic>
        <p:nvPicPr>
          <p:cNvPr id="17" name="图片 16">
            <a:extLst>
              <a:ext uri="{FF2B5EF4-FFF2-40B4-BE49-F238E27FC236}">
                <a16:creationId xmlns:a16="http://schemas.microsoft.com/office/drawing/2014/main" id="{6F8545B3-98F4-4484-A6CD-ABD251B90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837" y="5351373"/>
            <a:ext cx="5130956" cy="1571248"/>
          </a:xfrm>
          <a:prstGeom prst="rect">
            <a:avLst/>
          </a:prstGeom>
        </p:spPr>
      </p:pic>
      <p:pic>
        <p:nvPicPr>
          <p:cNvPr id="21" name="图片 20">
            <a:extLst>
              <a:ext uri="{FF2B5EF4-FFF2-40B4-BE49-F238E27FC236}">
                <a16:creationId xmlns:a16="http://schemas.microsoft.com/office/drawing/2014/main" id="{F1DF9F41-1066-4D7F-A9DD-20546CE71733}"/>
              </a:ext>
            </a:extLst>
          </p:cNvPr>
          <p:cNvPicPr>
            <a:picLocks noChangeAspect="1"/>
          </p:cNvPicPr>
          <p:nvPr/>
        </p:nvPicPr>
        <p:blipFill rotWithShape="1">
          <a:blip r:embed="rId5">
            <a:extLst>
              <a:ext uri="{28A0092B-C50C-407E-A947-70E740481C1C}">
                <a14:useLocalDpi xmlns:a14="http://schemas.microsoft.com/office/drawing/2010/main" val="0"/>
              </a:ext>
            </a:extLst>
          </a:blip>
          <a:srcRect l="72697"/>
          <a:stretch/>
        </p:blipFill>
        <p:spPr>
          <a:xfrm>
            <a:off x="7739928" y="591616"/>
            <a:ext cx="2651502" cy="1772104"/>
          </a:xfrm>
          <a:prstGeom prst="rect">
            <a:avLst/>
          </a:prstGeom>
        </p:spPr>
      </p:pic>
      <p:pic>
        <p:nvPicPr>
          <p:cNvPr id="7" name="图片 6">
            <a:extLst>
              <a:ext uri="{FF2B5EF4-FFF2-40B4-BE49-F238E27FC236}">
                <a16:creationId xmlns:a16="http://schemas.microsoft.com/office/drawing/2014/main" id="{87F7590C-2DB3-40C8-B152-1D218AB40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8645" y="1124498"/>
            <a:ext cx="5130956" cy="5747657"/>
          </a:xfrm>
          <a:prstGeom prst="rect">
            <a:avLst/>
          </a:prstGeom>
        </p:spPr>
      </p:pic>
      <p:pic>
        <p:nvPicPr>
          <p:cNvPr id="22" name="图片 21">
            <a:extLst>
              <a:ext uri="{FF2B5EF4-FFF2-40B4-BE49-F238E27FC236}">
                <a16:creationId xmlns:a16="http://schemas.microsoft.com/office/drawing/2014/main" id="{E94EC324-6257-425F-9D81-B47519AF590E}"/>
              </a:ext>
            </a:extLst>
          </p:cNvPr>
          <p:cNvPicPr>
            <a:picLocks noChangeAspect="1"/>
          </p:cNvPicPr>
          <p:nvPr/>
        </p:nvPicPr>
        <p:blipFill rotWithShape="1">
          <a:blip r:embed="rId5">
            <a:extLst>
              <a:ext uri="{28A0092B-C50C-407E-A947-70E740481C1C}">
                <a14:useLocalDpi xmlns:a14="http://schemas.microsoft.com/office/drawing/2010/main" val="0"/>
              </a:ext>
            </a:extLst>
          </a:blip>
          <a:srcRect l="-791" t="-14573" r="73488" b="14573"/>
          <a:stretch/>
        </p:blipFill>
        <p:spPr>
          <a:xfrm>
            <a:off x="111269" y="2182634"/>
            <a:ext cx="2651502" cy="1772104"/>
          </a:xfrm>
          <a:prstGeom prst="rect">
            <a:avLst/>
          </a:prstGeom>
        </p:spPr>
      </p:pic>
      <p:pic>
        <p:nvPicPr>
          <p:cNvPr id="10" name="Picture 9">
            <a:extLst>
              <a:ext uri="{FF2B5EF4-FFF2-40B4-BE49-F238E27FC236}">
                <a16:creationId xmlns:a16="http://schemas.microsoft.com/office/drawing/2014/main" id="{349DCAD1-EE81-4DC6-83CD-0E0EF7D249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1250" y="-190500"/>
            <a:ext cx="2057400" cy="2057400"/>
          </a:xfrm>
          <a:prstGeom prst="rect">
            <a:avLst/>
          </a:prstGeom>
        </p:spPr>
      </p:pic>
      <p:sp>
        <p:nvSpPr>
          <p:cNvPr id="11" name="文本框 10">
            <a:extLst>
              <a:ext uri="{FF2B5EF4-FFF2-40B4-BE49-F238E27FC236}">
                <a16:creationId xmlns:a16="http://schemas.microsoft.com/office/drawing/2014/main" id="{6DE4B398-BAD9-41D5-91E9-42141C32CC57}"/>
              </a:ext>
            </a:extLst>
          </p:cNvPr>
          <p:cNvSpPr txBox="1"/>
          <p:nvPr/>
        </p:nvSpPr>
        <p:spPr>
          <a:xfrm>
            <a:off x="1245074" y="1446814"/>
            <a:ext cx="7041675" cy="3785652"/>
          </a:xfrm>
          <a:prstGeom prst="rect">
            <a:avLst/>
          </a:prstGeom>
          <a:noFill/>
        </p:spPr>
        <p:txBody>
          <a:bodyPr wrap="square" rtlCol="0">
            <a:spAutoFit/>
          </a:bodyPr>
          <a:lstStyle/>
          <a:p>
            <a:pPr algn="ct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Chúc</a:t>
            </a:r>
            <a:endPar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endParaRPr>
          </a:p>
          <a:p>
            <a:pPr algn="ct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các</a:t>
            </a:r>
            <a:r>
              <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rPr>
              <a:t> </a:t>
            </a: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em</a:t>
            </a:r>
            <a:endPar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endParaRPr>
          </a:p>
          <a:p>
            <a:pPr algn="ct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học</a:t>
            </a:r>
            <a:r>
              <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rPr>
              <a:t> </a:t>
            </a: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tốt</a:t>
            </a:r>
            <a:endParaRPr lang="zh-CN" altLang="en-US"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endParaRPr>
          </a:p>
        </p:txBody>
      </p:sp>
      <p:sp>
        <p:nvSpPr>
          <p:cNvPr id="12" name="文本框 10">
            <a:extLst>
              <a:ext uri="{FF2B5EF4-FFF2-40B4-BE49-F238E27FC236}">
                <a16:creationId xmlns:a16="http://schemas.microsoft.com/office/drawing/2014/main" id="{053089F9-A635-428A-A342-659A3C36BECF}"/>
              </a:ext>
            </a:extLst>
          </p:cNvPr>
          <p:cNvSpPr txBox="1"/>
          <p:nvPr/>
        </p:nvSpPr>
        <p:spPr>
          <a:xfrm>
            <a:off x="1543050" y="1391655"/>
            <a:ext cx="6229350" cy="3785652"/>
          </a:xfrm>
          <a:prstGeom prst="rect">
            <a:avLst/>
          </a:prstGeom>
          <a:noFill/>
        </p:spPr>
        <p:txBody>
          <a:bodyPr wrap="square" rtlCol="0">
            <a:spAutoFit/>
          </a:bodyPr>
          <a:lstStyle/>
          <a:p>
            <a:pPr algn="ctr"/>
            <a:r>
              <a:rPr lang="en-US" altLang="zh-CN" sz="8000" dirty="0" err="1">
                <a:solidFill>
                  <a:srgbClr val="EF7F29"/>
                </a:solidFill>
                <a:latin typeface="#9Slide07 IcielCrocante" panose="02000000000000000000" pitchFamily="2" charset="0"/>
                <a:ea typeface="字魂39号-快乐肥宅体" panose="00000500000000000000" pitchFamily="2" charset="-122"/>
              </a:rPr>
              <a:t>Chúc</a:t>
            </a:r>
            <a:endParaRPr lang="en-US" altLang="zh-CN" sz="8000" dirty="0">
              <a:solidFill>
                <a:srgbClr val="EF7F29"/>
              </a:solidFill>
              <a:latin typeface="#9Slide07 IcielCrocante" panose="02000000000000000000" pitchFamily="2" charset="0"/>
              <a:ea typeface="字魂39号-快乐肥宅体" panose="00000500000000000000" pitchFamily="2" charset="-122"/>
            </a:endParaRPr>
          </a:p>
          <a:p>
            <a:pPr algn="ctr"/>
            <a:r>
              <a:rPr lang="en-US" altLang="zh-CN" sz="8000" dirty="0" err="1">
                <a:solidFill>
                  <a:srgbClr val="EF7F29"/>
                </a:solidFill>
                <a:latin typeface="#9Slide07 IcielCrocante" panose="02000000000000000000" pitchFamily="2" charset="0"/>
                <a:ea typeface="字魂39号-快乐肥宅体" panose="00000500000000000000" pitchFamily="2" charset="-122"/>
              </a:rPr>
              <a:t>các</a:t>
            </a:r>
            <a:r>
              <a:rPr lang="en-US" altLang="zh-CN" sz="8000" dirty="0">
                <a:solidFill>
                  <a:srgbClr val="EF7F29"/>
                </a:solidFill>
                <a:latin typeface="#9Slide07 IcielCrocante" panose="02000000000000000000" pitchFamily="2" charset="0"/>
                <a:ea typeface="字魂39号-快乐肥宅体" panose="00000500000000000000" pitchFamily="2" charset="-122"/>
              </a:rPr>
              <a:t> </a:t>
            </a:r>
            <a:r>
              <a:rPr lang="en-US" altLang="zh-CN" sz="8000" dirty="0" err="1">
                <a:solidFill>
                  <a:srgbClr val="EF7F29"/>
                </a:solidFill>
                <a:latin typeface="#9Slide07 IcielCrocante" panose="02000000000000000000" pitchFamily="2" charset="0"/>
                <a:ea typeface="字魂39号-快乐肥宅体" panose="00000500000000000000" pitchFamily="2" charset="-122"/>
              </a:rPr>
              <a:t>em</a:t>
            </a:r>
            <a:endParaRPr lang="en-US" altLang="zh-CN" sz="8000" dirty="0">
              <a:solidFill>
                <a:srgbClr val="EF7F29"/>
              </a:solidFill>
              <a:latin typeface="#9Slide07 IcielCrocante" panose="02000000000000000000" pitchFamily="2" charset="0"/>
              <a:ea typeface="字魂39号-快乐肥宅体" panose="00000500000000000000" pitchFamily="2" charset="-122"/>
            </a:endParaRPr>
          </a:p>
          <a:p>
            <a:pPr algn="ctr"/>
            <a:r>
              <a:rPr lang="en-US" altLang="zh-CN" sz="8000" dirty="0" err="1">
                <a:solidFill>
                  <a:srgbClr val="EF7F29"/>
                </a:solidFill>
                <a:latin typeface="#9Slide07 IcielCrocante" panose="02000000000000000000" pitchFamily="2" charset="0"/>
                <a:ea typeface="字魂39号-快乐肥宅体" panose="00000500000000000000" pitchFamily="2" charset="-122"/>
              </a:rPr>
              <a:t>học</a:t>
            </a:r>
            <a:r>
              <a:rPr lang="en-US" altLang="zh-CN" sz="8000" dirty="0">
                <a:solidFill>
                  <a:srgbClr val="EF7F29"/>
                </a:solidFill>
                <a:latin typeface="#9Slide07 IcielCrocante" panose="02000000000000000000" pitchFamily="2" charset="0"/>
                <a:ea typeface="字魂39号-快乐肥宅体" panose="00000500000000000000" pitchFamily="2" charset="-122"/>
              </a:rPr>
              <a:t> </a:t>
            </a:r>
            <a:r>
              <a:rPr lang="en-US" altLang="zh-CN" sz="8000" dirty="0" err="1">
                <a:solidFill>
                  <a:srgbClr val="EF7F29"/>
                </a:solidFill>
                <a:latin typeface="#9Slide07 IcielCrocante" panose="02000000000000000000" pitchFamily="2" charset="0"/>
                <a:ea typeface="字魂39号-快乐肥宅体" panose="00000500000000000000" pitchFamily="2" charset="-122"/>
              </a:rPr>
              <a:t>tốt</a:t>
            </a:r>
            <a:endParaRPr lang="zh-CN" altLang="en-US" sz="8000" dirty="0">
              <a:solidFill>
                <a:srgbClr val="EF7F29"/>
              </a:solidFill>
              <a:latin typeface="#9Slide07 IcielCrocante" panose="02000000000000000000" pitchFamily="2" charset="0"/>
              <a:ea typeface="字魂39号-快乐肥宅体" panose="00000500000000000000" pitchFamily="2" charset="-122"/>
            </a:endParaRPr>
          </a:p>
        </p:txBody>
      </p:sp>
      <p:pic>
        <p:nvPicPr>
          <p:cNvPr id="13" name="图片 12">
            <a:extLst>
              <a:ext uri="{FF2B5EF4-FFF2-40B4-BE49-F238E27FC236}">
                <a16:creationId xmlns:a16="http://schemas.microsoft.com/office/drawing/2014/main" id="{ECD4B302-A56C-417F-A1ED-2159AE7F5D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8239" y="0"/>
            <a:ext cx="1648326" cy="2389392"/>
          </a:xfrm>
          <a:prstGeom prst="rect">
            <a:avLst/>
          </a:prstGeom>
        </p:spPr>
      </p:pic>
    </p:spTree>
    <p:extLst>
      <p:ext uri="{BB962C8B-B14F-4D97-AF65-F5344CB8AC3E}">
        <p14:creationId xmlns:p14="http://schemas.microsoft.com/office/powerpoint/2010/main" val="24528816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2"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47"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5500"/>
                            </p:stCondLst>
                            <p:childTnLst>
                              <p:par>
                                <p:cTn id="50" presetID="2" presetClass="entr" presetSubtype="2"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0"/>
                                        </p:tgtEl>
                                        <p:attrNameLst>
                                          <p:attrName>r</p:attrName>
                                        </p:attrNameLst>
                                      </p:cBhvr>
                                    </p:animRot>
                                    <p:animRot by="-240000">
                                      <p:cBhvr>
                                        <p:cTn id="56" dur="200" fill="hold">
                                          <p:stCondLst>
                                            <p:cond delay="200"/>
                                          </p:stCondLst>
                                        </p:cTn>
                                        <p:tgtEl>
                                          <p:spTgt spid="10"/>
                                        </p:tgtEl>
                                        <p:attrNameLst>
                                          <p:attrName>r</p:attrName>
                                        </p:attrNameLst>
                                      </p:cBhvr>
                                    </p:animRot>
                                    <p:animRot by="240000">
                                      <p:cBhvr>
                                        <p:cTn id="57" dur="200" fill="hold">
                                          <p:stCondLst>
                                            <p:cond delay="400"/>
                                          </p:stCondLst>
                                        </p:cTn>
                                        <p:tgtEl>
                                          <p:spTgt spid="10"/>
                                        </p:tgtEl>
                                        <p:attrNameLst>
                                          <p:attrName>r</p:attrName>
                                        </p:attrNameLst>
                                      </p:cBhvr>
                                    </p:animRot>
                                    <p:animRot by="-240000">
                                      <p:cBhvr>
                                        <p:cTn id="58" dur="200" fill="hold">
                                          <p:stCondLst>
                                            <p:cond delay="600"/>
                                          </p:stCondLst>
                                        </p:cTn>
                                        <p:tgtEl>
                                          <p:spTgt spid="10"/>
                                        </p:tgtEl>
                                        <p:attrNameLst>
                                          <p:attrName>r</p:attrName>
                                        </p:attrNameLst>
                                      </p:cBhvr>
                                    </p:animRot>
                                    <p:animRot by="120000">
                                      <p:cBhvr>
                                        <p:cTn id="59" dur="200" fill="hold">
                                          <p:stCondLst>
                                            <p:cond delay="800"/>
                                          </p:stCondLst>
                                        </p:cTn>
                                        <p:tgtEl>
                                          <p:spTgt spid="10"/>
                                        </p:tgtEl>
                                        <p:attrNameLst>
                                          <p:attrName>r</p:attrName>
                                        </p:attrNameLst>
                                      </p:cBhvr>
                                    </p:animRot>
                                  </p:childTnLst>
                                </p:cTn>
                              </p:par>
                              <p:par>
                                <p:cTn id="60" presetID="6" presetClass="emph" presetSubtype="0" fill="hold" grpId="1" nodeType="withEffect">
                                  <p:stCondLst>
                                    <p:cond delay="0"/>
                                  </p:stCondLst>
                                  <p:childTnLst>
                                    <p:animScale>
                                      <p:cBhvr>
                                        <p:cTn id="61"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6EC1B00-2E09-4779-AF05-9BADB5393914}"/>
              </a:ext>
            </a:extLst>
          </p:cNvPr>
          <p:cNvPicPr>
            <a:picLocks noChangeAspect="1"/>
          </p:cNvPicPr>
          <p:nvPr/>
        </p:nvPicPr>
        <p:blipFill rotWithShape="1">
          <a:blip r:embed="rId4">
            <a:extLst>
              <a:ext uri="{28A0092B-C50C-407E-A947-70E740481C1C}">
                <a14:useLocalDpi xmlns:a14="http://schemas.microsoft.com/office/drawing/2010/main" val="0"/>
              </a:ext>
            </a:extLst>
          </a:blip>
          <a:srcRect t="20555" b="26389"/>
          <a:stretch/>
        </p:blipFill>
        <p:spPr>
          <a:xfrm>
            <a:off x="2495550" y="-781050"/>
            <a:ext cx="9563100" cy="3638550"/>
          </a:xfrm>
          <a:prstGeom prst="rect">
            <a:avLst/>
          </a:prstGeom>
        </p:spPr>
      </p:pic>
      <p:pic>
        <p:nvPicPr>
          <p:cNvPr id="6" name="PA-图片 5">
            <a:extLst>
              <a:ext uri="{FF2B5EF4-FFF2-40B4-BE49-F238E27FC236}">
                <a16:creationId xmlns:a16="http://schemas.microsoft.com/office/drawing/2014/main" id="{2EF95CC8-9CA7-476D-B201-4D8303B5FD63}"/>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t="17858"/>
          <a:stretch/>
        </p:blipFill>
        <p:spPr>
          <a:xfrm>
            <a:off x="0" y="0"/>
            <a:ext cx="4699014" cy="6842760"/>
          </a:xfrm>
          <a:prstGeom prst="rect">
            <a:avLst/>
          </a:prstGeom>
        </p:spPr>
      </p:pic>
      <p:grpSp>
        <p:nvGrpSpPr>
          <p:cNvPr id="4" name="Group 3">
            <a:extLst>
              <a:ext uri="{FF2B5EF4-FFF2-40B4-BE49-F238E27FC236}">
                <a16:creationId xmlns:a16="http://schemas.microsoft.com/office/drawing/2014/main" id="{A10E07B0-2FBD-4C88-9418-9D3C2CF8D2F3}"/>
              </a:ext>
            </a:extLst>
          </p:cNvPr>
          <p:cNvGrpSpPr/>
          <p:nvPr/>
        </p:nvGrpSpPr>
        <p:grpSpPr>
          <a:xfrm>
            <a:off x="3314700" y="395696"/>
            <a:ext cx="8458199" cy="1985554"/>
            <a:chOff x="3162300" y="395696"/>
            <a:chExt cx="8610599" cy="1985554"/>
          </a:xfrm>
        </p:grpSpPr>
        <p:sp>
          <p:nvSpPr>
            <p:cNvPr id="7" name="PA-矩形 6">
              <a:extLst>
                <a:ext uri="{FF2B5EF4-FFF2-40B4-BE49-F238E27FC236}">
                  <a16:creationId xmlns:a16="http://schemas.microsoft.com/office/drawing/2014/main" id="{55D1102D-92A3-49BD-9839-31823B790F00}"/>
                </a:ext>
              </a:extLst>
            </p:cNvPr>
            <p:cNvSpPr/>
            <p:nvPr>
              <p:custDataLst>
                <p:tags r:id="rId2"/>
              </p:custDataLst>
            </p:nvPr>
          </p:nvSpPr>
          <p:spPr>
            <a:xfrm>
              <a:off x="3162300" y="395696"/>
              <a:ext cx="8610599" cy="1985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TextBox 2">
              <a:extLst>
                <a:ext uri="{FF2B5EF4-FFF2-40B4-BE49-F238E27FC236}">
                  <a16:creationId xmlns:a16="http://schemas.microsoft.com/office/drawing/2014/main" id="{D88C7ADA-A966-49B6-9FA8-685B48795C67}"/>
                </a:ext>
              </a:extLst>
            </p:cNvPr>
            <p:cNvSpPr txBox="1"/>
            <p:nvPr/>
          </p:nvSpPr>
          <p:spPr>
            <a:xfrm>
              <a:off x="3371850" y="514350"/>
              <a:ext cx="8134350" cy="1708160"/>
            </a:xfrm>
            <a:prstGeom prst="rect">
              <a:avLst/>
            </a:prstGeom>
            <a:noFill/>
          </p:spPr>
          <p:txBody>
            <a:bodyPr wrap="square" rtlCol="0">
              <a:spAutoFit/>
            </a:bodyPr>
            <a:lstStyle/>
            <a:p>
              <a:r>
                <a:rPr lang="en-US" altLang="en-US" sz="3500" b="1" dirty="0" err="1">
                  <a:solidFill>
                    <a:srgbClr val="FF0066"/>
                  </a:solidFill>
                  <a:latin typeface="Arial" panose="020B0604020202020204" pitchFamily="34" charset="0"/>
                  <a:cs typeface="Arial" panose="020B0604020202020204" pitchFamily="34" charset="0"/>
                </a:rPr>
                <a:t>Đề</a:t>
              </a:r>
              <a:r>
                <a:rPr lang="en-US" altLang="en-US" sz="3500" b="1" dirty="0">
                  <a:solidFill>
                    <a:srgbClr val="FF0066"/>
                  </a:solidFill>
                  <a:latin typeface="Arial" panose="020B0604020202020204" pitchFamily="34" charset="0"/>
                  <a:cs typeface="Arial" panose="020B0604020202020204" pitchFamily="34" charset="0"/>
                </a:rPr>
                <a:t> </a:t>
              </a:r>
              <a:r>
                <a:rPr lang="en-US" altLang="en-US" sz="3500" b="1" dirty="0" err="1">
                  <a:solidFill>
                    <a:srgbClr val="FF0066"/>
                  </a:solidFill>
                  <a:latin typeface="Arial" panose="020B0604020202020204" pitchFamily="34" charset="0"/>
                  <a:cs typeface="Arial" panose="020B0604020202020204" pitchFamily="34" charset="0"/>
                </a:rPr>
                <a:t>bài</a:t>
              </a:r>
              <a:r>
                <a:rPr lang="en-US" altLang="en-US" sz="3500" b="1" dirty="0">
                  <a:solidFill>
                    <a:srgbClr val="FF0066"/>
                  </a:solidFill>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Kể</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lại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câu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chuyện</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mà</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em</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đã</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nghe</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hoặc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đọc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về</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người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có</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tài</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1A938150-285A-44B5-A471-594FD6101E27}"/>
              </a:ext>
            </a:extLst>
          </p:cNvPr>
          <p:cNvSpPr txBox="1"/>
          <p:nvPr/>
        </p:nvSpPr>
        <p:spPr>
          <a:xfrm>
            <a:off x="7372350" y="520184"/>
            <a:ext cx="2767012" cy="630942"/>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câu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chuyện</a:t>
            </a:r>
            <a:r>
              <a:rPr lang="en-US" altLang="en-US" sz="3500" b="1" dirty="0">
                <a:latin typeface="Arial" panose="020B0604020202020204" pitchFamily="34" charset="0"/>
                <a:cs typeface="Arial" panose="020B0604020202020204" pitchFamily="34" charset="0"/>
              </a:rPr>
              <a:t> </a:t>
            </a:r>
            <a:endParaRPr lang="en-US" sz="3500" dirty="0"/>
          </a:p>
        </p:txBody>
      </p:sp>
      <p:sp>
        <p:nvSpPr>
          <p:cNvPr id="12" name="TextBox 11">
            <a:extLst>
              <a:ext uri="{FF2B5EF4-FFF2-40B4-BE49-F238E27FC236}">
                <a16:creationId xmlns:a16="http://schemas.microsoft.com/office/drawing/2014/main" id="{25415C3A-1255-4AE0-A8E2-ED1D1B7F4F62}"/>
              </a:ext>
            </a:extLst>
          </p:cNvPr>
          <p:cNvSpPr txBox="1"/>
          <p:nvPr/>
        </p:nvSpPr>
        <p:spPr>
          <a:xfrm>
            <a:off x="3519488" y="1586984"/>
            <a:ext cx="4386262" cy="630942"/>
          </a:xfrm>
          <a:prstGeom prst="rect">
            <a:avLst/>
          </a:prstGeom>
          <a:noFill/>
        </p:spPr>
        <p:txBody>
          <a:bodyPr wrap="square">
            <a:spAutoFit/>
          </a:bodyPr>
          <a:lstStyle/>
          <a:p>
            <a:r>
              <a:rPr lang="en-US" sz="3500" b="1" dirty="0" err="1">
                <a:latin typeface="Arial" panose="020B0604020202020204" pitchFamily="34" charset="0"/>
                <a:cs typeface="Arial" panose="020B0604020202020204" pitchFamily="34" charset="0"/>
              </a:rPr>
              <a:t>một</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người</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có</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tài</a:t>
            </a:r>
            <a:endParaRPr lang="en-US" sz="3500" dirty="0"/>
          </a:p>
        </p:txBody>
      </p:sp>
      <p:sp>
        <p:nvSpPr>
          <p:cNvPr id="13" name="TextBox 12">
            <a:extLst>
              <a:ext uri="{FF2B5EF4-FFF2-40B4-BE49-F238E27FC236}">
                <a16:creationId xmlns:a16="http://schemas.microsoft.com/office/drawing/2014/main" id="{D0360040-88B2-45ED-B988-50A439D1D7C9}"/>
              </a:ext>
            </a:extLst>
          </p:cNvPr>
          <p:cNvSpPr txBox="1"/>
          <p:nvPr/>
        </p:nvSpPr>
        <p:spPr>
          <a:xfrm>
            <a:off x="4929188" y="1053584"/>
            <a:ext cx="6272212" cy="630942"/>
          </a:xfrm>
          <a:prstGeom prst="rect">
            <a:avLst/>
          </a:prstGeom>
          <a:noFill/>
        </p:spPr>
        <p:txBody>
          <a:bodyPr wrap="square">
            <a:spAutoFit/>
          </a:bodyPr>
          <a:lstStyle/>
          <a:p>
            <a:r>
              <a:rPr lang="en-US" sz="3500" b="1" dirty="0" err="1">
                <a:latin typeface="Arial" panose="020B0604020202020204" pitchFamily="34" charset="0"/>
                <a:cs typeface="Arial" panose="020B0604020202020204" pitchFamily="34" charset="0"/>
              </a:rPr>
              <a:t>được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nghe</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hoặc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được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đọc</a:t>
            </a:r>
            <a:endParaRPr lang="en-US" sz="3500" dirty="0"/>
          </a:p>
        </p:txBody>
      </p:sp>
      <p:pic>
        <p:nvPicPr>
          <p:cNvPr id="14" name="Picture 13">
            <a:extLst>
              <a:ext uri="{FF2B5EF4-FFF2-40B4-BE49-F238E27FC236}">
                <a16:creationId xmlns:a16="http://schemas.microsoft.com/office/drawing/2014/main" id="{5169C7B9-B660-43CC-8711-55FDC30F3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43600" y="2476500"/>
            <a:ext cx="781050" cy="781050"/>
          </a:xfrm>
          <a:prstGeom prst="rect">
            <a:avLst/>
          </a:prstGeom>
        </p:spPr>
      </p:pic>
      <p:grpSp>
        <p:nvGrpSpPr>
          <p:cNvPr id="17" name="Group 16">
            <a:extLst>
              <a:ext uri="{FF2B5EF4-FFF2-40B4-BE49-F238E27FC236}">
                <a16:creationId xmlns:a16="http://schemas.microsoft.com/office/drawing/2014/main" id="{8357F7A4-555A-4414-95E3-0128C4F5C646}"/>
              </a:ext>
            </a:extLst>
          </p:cNvPr>
          <p:cNvGrpSpPr/>
          <p:nvPr/>
        </p:nvGrpSpPr>
        <p:grpSpPr>
          <a:xfrm>
            <a:off x="6720941" y="2495550"/>
            <a:ext cx="1432459" cy="861774"/>
            <a:chOff x="6263741" y="2495550"/>
            <a:chExt cx="1432459" cy="861774"/>
          </a:xfrm>
        </p:grpSpPr>
        <p:sp>
          <p:nvSpPr>
            <p:cNvPr id="15" name="TextBox 14">
              <a:extLst>
                <a:ext uri="{FF2B5EF4-FFF2-40B4-BE49-F238E27FC236}">
                  <a16:creationId xmlns:a16="http://schemas.microsoft.com/office/drawing/2014/main" id="{8A3C77EB-F38E-41D0-A4A0-0D44BC698076}"/>
                </a:ext>
              </a:extLst>
            </p:cNvPr>
            <p:cNvSpPr txBox="1"/>
            <p:nvPr/>
          </p:nvSpPr>
          <p:spPr>
            <a:xfrm>
              <a:off x="6301841" y="2495550"/>
              <a:ext cx="1394359" cy="861774"/>
            </a:xfrm>
            <a:prstGeom prst="rect">
              <a:avLst/>
            </a:prstGeom>
            <a:noFill/>
          </p:spPr>
          <p:txBody>
            <a:bodyPr wrap="square" rtlCol="0">
              <a:spAutoFit/>
            </a:bodyPr>
            <a:lstStyle/>
            <a:p>
              <a:r>
                <a:rPr lang="en-US" altLang="en-US" sz="5000" b="1" dirty="0" err="1">
                  <a:solidFill>
                    <a:schemeClr val="bg1"/>
                  </a:solidFill>
                  <a:latin typeface="#9Slide06 SVNClementine" panose="020F0502020204030203" pitchFamily="34" charset="0"/>
                  <a:cs typeface="Arial" panose="020B0604020202020204" pitchFamily="34" charset="0"/>
                </a:rPr>
                <a:t>Gợi</a:t>
              </a:r>
              <a:r>
                <a:rPr lang="en-US" altLang="en-US" sz="5000" b="1" dirty="0">
                  <a:solidFill>
                    <a:schemeClr val="bg1"/>
                  </a:solidFill>
                  <a:latin typeface="#9Slide06 SVNClementine" panose="020F0502020204030203" pitchFamily="34" charset="0"/>
                  <a:cs typeface="Arial" panose="020B0604020202020204" pitchFamily="34" charset="0"/>
                </a:rPr>
                <a:t> ý</a:t>
              </a:r>
              <a:endParaRPr lang="en-US" sz="5000" dirty="0">
                <a:solidFill>
                  <a:schemeClr val="bg1"/>
                </a:solidFill>
                <a:latin typeface="#9Slide06 SVNClementine"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099ED79C-9312-4D76-80CF-0A1C84425F7C}"/>
                </a:ext>
              </a:extLst>
            </p:cNvPr>
            <p:cNvSpPr txBox="1"/>
            <p:nvPr/>
          </p:nvSpPr>
          <p:spPr>
            <a:xfrm>
              <a:off x="6263741" y="2495550"/>
              <a:ext cx="1394359" cy="861774"/>
            </a:xfrm>
            <a:prstGeom prst="rect">
              <a:avLst/>
            </a:prstGeom>
            <a:noFill/>
          </p:spPr>
          <p:txBody>
            <a:bodyPr wrap="square" rtlCol="0">
              <a:spAutoFit/>
            </a:bodyPr>
            <a:lstStyle/>
            <a:p>
              <a:r>
                <a:rPr lang="en-US" altLang="en-US" sz="5000" b="1" dirty="0" err="1">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rPr>
                <a:t>Gợi</a:t>
              </a:r>
              <a:r>
                <a:rPr lang="en-US" altLang="en-US" sz="5000" b="1" dirty="0">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rPr>
                <a:t> ý</a:t>
              </a:r>
              <a:endParaRPr lang="en-US" sz="5000" dirty="0">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1BC4626F-E572-4E59-B6DA-679DFDE5E799}"/>
              </a:ext>
            </a:extLst>
          </p:cNvPr>
          <p:cNvGrpSpPr/>
          <p:nvPr/>
        </p:nvGrpSpPr>
        <p:grpSpPr>
          <a:xfrm>
            <a:off x="3181350" y="3047999"/>
            <a:ext cx="8458200" cy="2020661"/>
            <a:chOff x="3181350" y="3047999"/>
            <a:chExt cx="8458200" cy="2020661"/>
          </a:xfrm>
        </p:grpSpPr>
        <p:pic>
          <p:nvPicPr>
            <p:cNvPr id="21" name="Picture 20">
              <a:extLst>
                <a:ext uri="{FF2B5EF4-FFF2-40B4-BE49-F238E27FC236}">
                  <a16:creationId xmlns:a16="http://schemas.microsoft.com/office/drawing/2014/main" id="{9F8984DD-41D0-460E-9888-4C85AB859081}"/>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8750" b="20972" l="10000" r="90000">
                          <a14:backgroundMark x1="55000" y1="9417" x2="99417" y2="27250"/>
                          <a14:backgroundMark x1="56417" y1="18917" x2="55583" y2="9417"/>
                          <a14:backgroundMark x1="54750" y1="11083" x2="54750" y2="8583"/>
                        </a14:backgroundRemoval>
                      </a14:imgEffect>
                    </a14:imgLayer>
                  </a14:imgProps>
                </a:ext>
                <a:ext uri="{28A0092B-C50C-407E-A947-70E740481C1C}">
                  <a14:useLocalDpi xmlns:a14="http://schemas.microsoft.com/office/drawing/2010/main" val="0"/>
                </a:ext>
              </a:extLst>
            </a:blip>
            <a:srcRect t="7222" r="40278" b="77500"/>
            <a:stretch/>
          </p:blipFill>
          <p:spPr>
            <a:xfrm>
              <a:off x="3181350" y="3047999"/>
              <a:ext cx="8458200" cy="2020661"/>
            </a:xfrm>
            <a:prstGeom prst="rect">
              <a:avLst/>
            </a:prstGeom>
          </p:spPr>
        </p:pic>
        <p:sp>
          <p:nvSpPr>
            <p:cNvPr id="19" name="Text Box 8">
              <a:extLst>
                <a:ext uri="{FF2B5EF4-FFF2-40B4-BE49-F238E27FC236}">
                  <a16:creationId xmlns:a16="http://schemas.microsoft.com/office/drawing/2014/main" id="{C1D2C24E-1771-4793-83AD-F36DC858A8C3}"/>
                </a:ext>
              </a:extLst>
            </p:cNvPr>
            <p:cNvSpPr txBox="1">
              <a:spLocks noChangeArrowheads="1"/>
            </p:cNvSpPr>
            <p:nvPr/>
          </p:nvSpPr>
          <p:spPr bwMode="auto">
            <a:xfrm>
              <a:off x="4663281" y="3562350"/>
              <a:ext cx="6766719"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chemeClr val="tx1">
                      <a:lumMod val="95000"/>
                      <a:lumOff val="5000"/>
                    </a:schemeClr>
                  </a:solidFill>
                  <a:cs typeface="Arial" panose="020B0604020202020204" pitchFamily="34" charset="0"/>
                </a:rPr>
                <a:t>1. </a:t>
              </a:r>
              <a:r>
                <a:rPr lang="en-US" altLang="en-US" sz="3200" b="1" dirty="0" err="1">
                  <a:solidFill>
                    <a:schemeClr val="tx1">
                      <a:lumMod val="95000"/>
                      <a:lumOff val="5000"/>
                    </a:schemeClr>
                  </a:solidFill>
                  <a:cs typeface="Arial" panose="020B0604020202020204" pitchFamily="34" charset="0"/>
                </a:rPr>
                <a:t>Nhớ</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lại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bài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em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đã</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học</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về</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tài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năng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của</a:t>
              </a:r>
              <a:r>
                <a:rPr lang="en-US" altLang="en-US" sz="3200" b="1" dirty="0">
                  <a:solidFill>
                    <a:schemeClr val="tx1">
                      <a:lumMod val="95000"/>
                      <a:lumOff val="5000"/>
                    </a:schemeClr>
                  </a:solidFill>
                  <a:cs typeface="Arial" panose="020B0604020202020204" pitchFamily="34" charset="0"/>
                </a:rPr>
                <a:t> con </a:t>
              </a:r>
              <a:r>
                <a:rPr lang="en-US" altLang="en-US" sz="3200" b="1" dirty="0" err="1">
                  <a:solidFill>
                    <a:schemeClr val="tx1">
                      <a:lumMod val="95000"/>
                      <a:lumOff val="5000"/>
                    </a:schemeClr>
                  </a:solidFill>
                  <a:cs typeface="Arial" panose="020B0604020202020204" pitchFamily="34" charset="0"/>
                </a:rPr>
                <a:t>người</a:t>
              </a:r>
              <a:r>
                <a:rPr lang="en-US" altLang="en-US" sz="3200" b="1" dirty="0">
                  <a:solidFill>
                    <a:schemeClr val="tx1">
                      <a:lumMod val="95000"/>
                      <a:lumOff val="5000"/>
                    </a:schemeClr>
                  </a:solidFill>
                  <a:cs typeface="Arial" panose="020B0604020202020204" pitchFamily="34" charset="0"/>
                </a:rPr>
                <a:t>.</a:t>
              </a:r>
            </a:p>
          </p:txBody>
        </p:sp>
      </p:grpSp>
      <p:pic>
        <p:nvPicPr>
          <p:cNvPr id="22" name="Picture 21">
            <a:extLst>
              <a:ext uri="{FF2B5EF4-FFF2-40B4-BE49-F238E27FC236}">
                <a16:creationId xmlns:a16="http://schemas.microsoft.com/office/drawing/2014/main" id="{54CF3DFE-3312-4E77-9F0E-A2A12226EA38}"/>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8750" b="20972" l="10000" r="90000">
                        <a14:backgroundMark x1="15833" y1="16917" x2="32417" y2="16833"/>
                        <a14:backgroundMark x1="32417" y1="16833" x2="43333" y2="17250"/>
                        <a14:backgroundMark x1="9167" y1="14417" x2="22250" y2="14417"/>
                        <a14:backgroundMark x1="22250" y1="14417" x2="43750" y2="14250"/>
                        <a14:backgroundMark x1="43750" y1="14250" x2="51250" y2="10917"/>
                        <a14:backgroundMark x1="51250" y1="10917" x2="53583" y2="19750"/>
                      </a14:backgroundRemoval>
                    </a14:imgEffect>
                  </a14:imgLayer>
                </a14:imgProps>
              </a:ext>
              <a:ext uri="{28A0092B-C50C-407E-A947-70E740481C1C}">
                <a14:useLocalDpi xmlns:a14="http://schemas.microsoft.com/office/drawing/2010/main" val="0"/>
              </a:ext>
            </a:extLst>
          </a:blip>
          <a:srcRect l="50833" t="6943" r="9723" b="77500"/>
          <a:stretch/>
        </p:blipFill>
        <p:spPr>
          <a:xfrm>
            <a:off x="3886199" y="3143250"/>
            <a:ext cx="5216979" cy="2057400"/>
          </a:xfrm>
          <a:prstGeom prst="rect">
            <a:avLst/>
          </a:prstGeom>
        </p:spPr>
      </p:pic>
      <p:grpSp>
        <p:nvGrpSpPr>
          <p:cNvPr id="26" name="Group 25">
            <a:extLst>
              <a:ext uri="{FF2B5EF4-FFF2-40B4-BE49-F238E27FC236}">
                <a16:creationId xmlns:a16="http://schemas.microsoft.com/office/drawing/2014/main" id="{A91B56D4-ADB4-4586-A9E9-E983AEB0421E}"/>
              </a:ext>
            </a:extLst>
          </p:cNvPr>
          <p:cNvGrpSpPr/>
          <p:nvPr/>
        </p:nvGrpSpPr>
        <p:grpSpPr>
          <a:xfrm>
            <a:off x="3105150" y="4837339"/>
            <a:ext cx="8820150" cy="2020661"/>
            <a:chOff x="3181350" y="3047999"/>
            <a:chExt cx="8820150" cy="2020661"/>
          </a:xfrm>
        </p:grpSpPr>
        <p:pic>
          <p:nvPicPr>
            <p:cNvPr id="27" name="Picture 26">
              <a:extLst>
                <a:ext uri="{FF2B5EF4-FFF2-40B4-BE49-F238E27FC236}">
                  <a16:creationId xmlns:a16="http://schemas.microsoft.com/office/drawing/2014/main" id="{CFF873EB-1F8B-42DD-92B6-9D2AF4E10BA7}"/>
                </a:ext>
              </a:extLst>
            </p:cNvPr>
            <p:cNvPicPr>
              <a:picLocks noChangeAspect="1"/>
            </p:cNvPicPr>
            <p:nvPr/>
          </p:nvPicPr>
          <p:blipFill rotWithShape="1">
            <a:blip r:embed="rId10">
              <a:lum bright="70000" contrast="-70000"/>
              <a:extLst>
                <a:ext uri="{BEBA8EAE-BF5A-486C-A8C5-ECC9F3942E4B}">
                  <a14:imgProps xmlns:a14="http://schemas.microsoft.com/office/drawing/2010/main">
                    <a14:imgLayer r:embed="rId8">
                      <a14:imgEffect>
                        <a14:backgroundRemoval t="8750" b="20972" l="10000" r="90000">
                          <a14:backgroundMark x1="55000" y1="9417" x2="99417" y2="27250"/>
                          <a14:backgroundMark x1="56417" y1="18917" x2="55583" y2="9417"/>
                          <a14:backgroundMark x1="54750" y1="11083" x2="54750" y2="8583"/>
                        </a14:backgroundRemoval>
                      </a14:imgEffect>
                      <a14:imgEffect>
                        <a14:saturation sat="400000"/>
                      </a14:imgEffect>
                    </a14:imgLayer>
                  </a14:imgProps>
                </a:ext>
                <a:ext uri="{28A0092B-C50C-407E-A947-70E740481C1C}">
                  <a14:useLocalDpi xmlns:a14="http://schemas.microsoft.com/office/drawing/2010/main" val="0"/>
                </a:ext>
              </a:extLst>
            </a:blip>
            <a:srcRect t="7222" r="40278" b="77500"/>
            <a:stretch/>
          </p:blipFill>
          <p:spPr>
            <a:xfrm>
              <a:off x="3181350" y="3047999"/>
              <a:ext cx="8820150" cy="2020661"/>
            </a:xfrm>
            <a:prstGeom prst="rect">
              <a:avLst/>
            </a:prstGeom>
          </p:spPr>
        </p:pic>
        <p:sp>
          <p:nvSpPr>
            <p:cNvPr id="28" name="Text Box 8">
              <a:extLst>
                <a:ext uri="{FF2B5EF4-FFF2-40B4-BE49-F238E27FC236}">
                  <a16:creationId xmlns:a16="http://schemas.microsoft.com/office/drawing/2014/main" id="{436BB8A5-CFBB-4273-AB5C-819F175AC36C}"/>
                </a:ext>
              </a:extLst>
            </p:cNvPr>
            <p:cNvSpPr txBox="1">
              <a:spLocks noChangeArrowheads="1"/>
            </p:cNvSpPr>
            <p:nvPr/>
          </p:nvSpPr>
          <p:spPr bwMode="auto">
            <a:xfrm>
              <a:off x="4663281" y="3562350"/>
              <a:ext cx="6633369"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9" name="Picture 28">
            <a:extLst>
              <a:ext uri="{FF2B5EF4-FFF2-40B4-BE49-F238E27FC236}">
                <a16:creationId xmlns:a16="http://schemas.microsoft.com/office/drawing/2014/main" id="{C906093D-95BB-44F6-A08D-2800F923FB80}"/>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8750" b="20972" l="10000" r="90000">
                        <a14:backgroundMark x1="15833" y1="16917" x2="32417" y2="16833"/>
                        <a14:backgroundMark x1="32417" y1="16833" x2="43333" y2="17250"/>
                        <a14:backgroundMark x1="9167" y1="14417" x2="22250" y2="14417"/>
                        <a14:backgroundMark x1="22250" y1="14417" x2="43750" y2="14250"/>
                        <a14:backgroundMark x1="43750" y1="14250" x2="51250" y2="10917"/>
                        <a14:backgroundMark x1="51250" y1="10917" x2="53583" y2="19750"/>
                      </a14:backgroundRemoval>
                    </a14:imgEffect>
                  </a14:imgLayer>
                </a14:imgProps>
              </a:ext>
              <a:ext uri="{28A0092B-C50C-407E-A947-70E740481C1C}">
                <a14:useLocalDpi xmlns:a14="http://schemas.microsoft.com/office/drawing/2010/main" val="0"/>
              </a:ext>
            </a:extLst>
          </a:blip>
          <a:srcRect l="50833" t="6943" r="9723" b="77500"/>
          <a:stretch/>
        </p:blipFill>
        <p:spPr>
          <a:xfrm>
            <a:off x="3981450" y="4991100"/>
            <a:ext cx="5216979" cy="2057400"/>
          </a:xfrm>
          <a:prstGeom prst="rect">
            <a:avLst/>
          </a:prstGeom>
        </p:spPr>
      </p:pic>
    </p:spTree>
    <p:extLst>
      <p:ext uri="{BB962C8B-B14F-4D97-AF65-F5344CB8AC3E}">
        <p14:creationId xmlns:p14="http://schemas.microsoft.com/office/powerpoint/2010/main" val="4156302459"/>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iterate type="lt">
                                        <p:tmAbs val="0"/>
                                      </p:iterate>
                                      <p:childTnLst>
                                        <p:set>
                                          <p:cBhvr>
                                            <p:cTn id="19" dur="1" fill="hold">
                                              <p:stCondLst>
                                                <p:cond delay="0"/>
                                              </p:stCondLst>
                                            </p:cTn>
                                            <p:tgtEl>
                                              <p:spTgt spid="11"/>
                                            </p:tgtEl>
                                            <p:attrNameLst>
                                              <p:attrName>style.visibility</p:attrName>
                                            </p:attrNameLst>
                                          </p:cBhvr>
                                          <p:to>
                                            <p:strVal val="visible"/>
                                          </p:to>
                                        </p:set>
                                      </p:childTnLst>
                                    </p:cTn>
                                  </p:par>
                                  <p:par>
                                    <p:cTn id="20" presetID="16" presetClass="emph" presetSubtype="0" fill="hold" grpId="1" nodeType="withEffect">
                                      <p:stCondLst>
                                        <p:cond delay="0"/>
                                      </p:stCondLst>
                                      <p:iterate type="lt">
                                        <p:tmPct val="4000"/>
                                      </p:iterate>
                                      <p:childTnLst>
                                        <p:set>
                                          <p:cBhvr override="childStyle">
                                            <p:cTn id="21" dur="500" fill="hold"/>
                                            <p:tgtEl>
                                              <p:spTgt spid="11"/>
                                            </p:tgtEl>
                                            <p:attrNameLst>
                                              <p:attrName>style.color</p:attrName>
                                            </p:attrNameLst>
                                          </p:cBhvr>
                                          <p:to>
                                            <p:clrVal>
                                              <a:srgbClr val="7030A0"/>
                                            </p:clrVal>
                                          </p:to>
                                        </p:set>
                                        <p:set>
                                          <p:cBhvr>
                                            <p:cTn id="22" dur="500" fill="hold"/>
                                            <p:tgtEl>
                                              <p:spTgt spid="11"/>
                                            </p:tgtEl>
                                            <p:attrNameLst>
                                              <p:attrName>fillcolor</p:attrName>
                                            </p:attrNameLst>
                                          </p:cBhvr>
                                          <p:to>
                                            <p:clrVal>
                                              <a:srgbClr val="7030A0"/>
                                            </p:clrVal>
                                          </p:to>
                                        </p:set>
                                        <p:set>
                                          <p:cBhvr>
                                            <p:cTn id="23" dur="500" fill="hold"/>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type="lt">
                                        <p:tmAbs val="0"/>
                                      </p:iterate>
                                      <p:childTnLst>
                                        <p:set>
                                          <p:cBhvr>
                                            <p:cTn id="27" dur="1" fill="hold">
                                              <p:stCondLst>
                                                <p:cond delay="0"/>
                                              </p:stCondLst>
                                            </p:cTn>
                                            <p:tgtEl>
                                              <p:spTgt spid="13"/>
                                            </p:tgtEl>
                                            <p:attrNameLst>
                                              <p:attrName>style.visibility</p:attrName>
                                            </p:attrNameLst>
                                          </p:cBhvr>
                                          <p:to>
                                            <p:strVal val="visible"/>
                                          </p:to>
                                        </p:set>
                                      </p:childTnLst>
                                    </p:cTn>
                                  </p:par>
                                  <p:par>
                                    <p:cTn id="28" presetID="16" presetClass="emph" presetSubtype="0" fill="hold" grpId="0" nodeType="withEffect">
                                      <p:stCondLst>
                                        <p:cond delay="0"/>
                                      </p:stCondLst>
                                      <p:iterate type="lt">
                                        <p:tmPct val="4000"/>
                                      </p:iterate>
                                      <p:childTnLst>
                                        <p:set>
                                          <p:cBhvr override="childStyle">
                                            <p:cTn id="29" dur="500" fill="hold"/>
                                            <p:tgtEl>
                                              <p:spTgt spid="13"/>
                                            </p:tgtEl>
                                            <p:attrNameLst>
                                              <p:attrName>style.color</p:attrName>
                                            </p:attrNameLst>
                                          </p:cBhvr>
                                          <p:to>
                                            <p:clrVal>
                                              <a:srgbClr val="00B050"/>
                                            </p:clrVal>
                                          </p:to>
                                        </p:set>
                                        <p:set>
                                          <p:cBhvr>
                                            <p:cTn id="30" dur="500" fill="hold"/>
                                            <p:tgtEl>
                                              <p:spTgt spid="13"/>
                                            </p:tgtEl>
                                            <p:attrNameLst>
                                              <p:attrName>fillcolor</p:attrName>
                                            </p:attrNameLst>
                                          </p:cBhvr>
                                          <p:to>
                                            <p:clrVal>
                                              <a:srgbClr val="00B050"/>
                                            </p:clrVal>
                                          </p:to>
                                        </p:set>
                                        <p:set>
                                          <p:cBhvr>
                                            <p:cTn id="31" dur="500" fill="hold"/>
                                            <p:tgtEl>
                                              <p:spTgt spid="13"/>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type="lt">
                                        <p:tmAbs val="0"/>
                                      </p:iterate>
                                      <p:childTnLst>
                                        <p:set>
                                          <p:cBhvr>
                                            <p:cTn id="35" dur="1" fill="hold">
                                              <p:stCondLst>
                                                <p:cond delay="0"/>
                                              </p:stCondLst>
                                            </p:cTn>
                                            <p:tgtEl>
                                              <p:spTgt spid="12"/>
                                            </p:tgtEl>
                                            <p:attrNameLst>
                                              <p:attrName>style.visibility</p:attrName>
                                            </p:attrNameLst>
                                          </p:cBhvr>
                                          <p:to>
                                            <p:strVal val="visible"/>
                                          </p:to>
                                        </p:set>
                                      </p:childTnLst>
                                    </p:cTn>
                                  </p:par>
                                  <p:par>
                                    <p:cTn id="36" presetID="16" presetClass="emph" presetSubtype="0" fill="hold" grpId="0" nodeType="withEffect">
                                      <p:stCondLst>
                                        <p:cond delay="0"/>
                                      </p:stCondLst>
                                      <p:iterate type="lt">
                                        <p:tmPct val="4000"/>
                                      </p:iterate>
                                      <p:childTnLst>
                                        <p:set>
                                          <p:cBhvr override="childStyle">
                                            <p:cTn id="37" dur="500" fill="hold"/>
                                            <p:tgtEl>
                                              <p:spTgt spid="12"/>
                                            </p:tgtEl>
                                            <p:attrNameLst>
                                              <p:attrName>style.color</p:attrName>
                                            </p:attrNameLst>
                                          </p:cBhvr>
                                          <p:to>
                                            <p:clrVal>
                                              <a:srgbClr val="EA5900"/>
                                            </p:clrVal>
                                          </p:to>
                                        </p:set>
                                        <p:set>
                                          <p:cBhvr>
                                            <p:cTn id="38" dur="500" fill="hold"/>
                                            <p:tgtEl>
                                              <p:spTgt spid="12"/>
                                            </p:tgtEl>
                                            <p:attrNameLst>
                                              <p:attrName>fillcolor</p:attrName>
                                            </p:attrNameLst>
                                          </p:cBhvr>
                                          <p:to>
                                            <p:clrVal>
                                              <a:srgbClr val="EA5900"/>
                                            </p:clrVal>
                                          </p:to>
                                        </p:set>
                                        <p:set>
                                          <p:cBhvr>
                                            <p:cTn id="39" dur="500" fill="hold"/>
                                            <p:tgtEl>
                                              <p:spTgt spid="12"/>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14:presetBounceEnd="70000">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14:bounceEnd="70000">
                                          <p:cBhvr additive="base">
                                            <p:cTn id="44" dur="500" fill="hold"/>
                                            <p:tgtEl>
                                              <p:spTgt spid="14"/>
                                            </p:tgtEl>
                                            <p:attrNameLst>
                                              <p:attrName>ppt_x</p:attrName>
                                            </p:attrNameLst>
                                          </p:cBhvr>
                                          <p:tavLst>
                                            <p:tav tm="0">
                                              <p:val>
                                                <p:strVal val="#ppt_x"/>
                                              </p:val>
                                            </p:tav>
                                            <p:tav tm="100000">
                                              <p:val>
                                                <p:strVal val="#ppt_x"/>
                                              </p:val>
                                            </p:tav>
                                          </p:tavLst>
                                        </p:anim>
                                        <p:anim calcmode="lin" valueType="num" p14:bounceEnd="70000">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14:presetBounceEnd="70000">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14:bounceEnd="70000">
                                          <p:cBhvr additive="base">
                                            <p:cTn id="48" dur="5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75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50"/>
                                            <p:tgtEl>
                                              <p:spTgt spid="22"/>
                                            </p:tgtEl>
                                          </p:cBhvr>
                                        </p:animEffect>
                                      </p:childTnLst>
                                    </p:cTn>
                                  </p:par>
                                  <p:par>
                                    <p:cTn id="58" presetID="63" presetClass="path" presetSubtype="0" accel="50000" decel="50000" fill="hold" nodeType="withEffect">
                                      <p:stCondLst>
                                        <p:cond delay="0"/>
                                      </p:stCondLst>
                                      <p:childTnLst>
                                        <p:animMotion origin="layout" path="M -2.29167E-6 -3.33333E-6 L 0.53425 -3.33333E-6 " pathEditMode="relative" rAng="0" ptsTypes="AA">
                                          <p:cBhvr>
                                            <p:cTn id="59" dur="750" fill="hold"/>
                                            <p:tgtEl>
                                              <p:spTgt spid="22"/>
                                            </p:tgtEl>
                                            <p:attrNameLst>
                                              <p:attrName>ppt_x</p:attrName>
                                              <p:attrName>ppt_y</p:attrName>
                                            </p:attrNameLst>
                                          </p:cBhvr>
                                          <p:rCtr x="26706" y="0"/>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75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750"/>
                                            <p:tgtEl>
                                              <p:spTgt spid="29"/>
                                            </p:tgtEl>
                                          </p:cBhvr>
                                        </p:animEffect>
                                      </p:childTnLst>
                                    </p:cTn>
                                  </p:par>
                                  <p:par>
                                    <p:cTn id="68" presetID="63" presetClass="path" presetSubtype="0" accel="50000" decel="50000" fill="hold" nodeType="withEffect">
                                      <p:stCondLst>
                                        <p:cond delay="0"/>
                                      </p:stCondLst>
                                      <p:childTnLst>
                                        <p:animMotion origin="layout" path="M -4.79167E-6 2.22222E-6 L 0.53425 2.22222E-6 " pathEditMode="relative" rAng="0" ptsTypes="AA">
                                          <p:cBhvr>
                                            <p:cTn id="69" dur="750" fill="hold"/>
                                            <p:tgtEl>
                                              <p:spTgt spid="29"/>
                                            </p:tgtEl>
                                            <p:attrNameLst>
                                              <p:attrName>ppt_x</p:attrName>
                                              <p:attrName>ppt_y</p:attrName>
                                            </p:attrNameLst>
                                          </p:cBhvr>
                                          <p:rCtr x="267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1" grpId="2"/>
          <p:bldP spid="12" grpId="0"/>
          <p:bldP spid="12" grpId="1"/>
          <p:bldP spid="13" grpId="0"/>
          <p:bldP spid="1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iterate type="lt">
                                        <p:tmAbs val="0"/>
                                      </p:iterate>
                                      <p:childTnLst>
                                        <p:set>
                                          <p:cBhvr>
                                            <p:cTn id="19" dur="1" fill="hold">
                                              <p:stCondLst>
                                                <p:cond delay="0"/>
                                              </p:stCondLst>
                                            </p:cTn>
                                            <p:tgtEl>
                                              <p:spTgt spid="11"/>
                                            </p:tgtEl>
                                            <p:attrNameLst>
                                              <p:attrName>style.visibility</p:attrName>
                                            </p:attrNameLst>
                                          </p:cBhvr>
                                          <p:to>
                                            <p:strVal val="visible"/>
                                          </p:to>
                                        </p:set>
                                      </p:childTnLst>
                                    </p:cTn>
                                  </p:par>
                                  <p:par>
                                    <p:cTn id="20" presetID="16" presetClass="emph" presetSubtype="0" fill="hold" grpId="1" nodeType="withEffect">
                                      <p:stCondLst>
                                        <p:cond delay="0"/>
                                      </p:stCondLst>
                                      <p:iterate type="lt">
                                        <p:tmPct val="4000"/>
                                      </p:iterate>
                                      <p:childTnLst>
                                        <p:set>
                                          <p:cBhvr override="childStyle">
                                            <p:cTn id="21" dur="500" fill="hold"/>
                                            <p:tgtEl>
                                              <p:spTgt spid="11"/>
                                            </p:tgtEl>
                                            <p:attrNameLst>
                                              <p:attrName>style.color</p:attrName>
                                            </p:attrNameLst>
                                          </p:cBhvr>
                                          <p:to>
                                            <p:clrVal>
                                              <a:srgbClr val="7030A0"/>
                                            </p:clrVal>
                                          </p:to>
                                        </p:set>
                                        <p:set>
                                          <p:cBhvr>
                                            <p:cTn id="22" dur="500" fill="hold"/>
                                            <p:tgtEl>
                                              <p:spTgt spid="11"/>
                                            </p:tgtEl>
                                            <p:attrNameLst>
                                              <p:attrName>fillcolor</p:attrName>
                                            </p:attrNameLst>
                                          </p:cBhvr>
                                          <p:to>
                                            <p:clrVal>
                                              <a:srgbClr val="7030A0"/>
                                            </p:clrVal>
                                          </p:to>
                                        </p:set>
                                        <p:set>
                                          <p:cBhvr>
                                            <p:cTn id="23" dur="500" fill="hold"/>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type="lt">
                                        <p:tmAbs val="0"/>
                                      </p:iterate>
                                      <p:childTnLst>
                                        <p:set>
                                          <p:cBhvr>
                                            <p:cTn id="27" dur="1" fill="hold">
                                              <p:stCondLst>
                                                <p:cond delay="0"/>
                                              </p:stCondLst>
                                            </p:cTn>
                                            <p:tgtEl>
                                              <p:spTgt spid="13"/>
                                            </p:tgtEl>
                                            <p:attrNameLst>
                                              <p:attrName>style.visibility</p:attrName>
                                            </p:attrNameLst>
                                          </p:cBhvr>
                                          <p:to>
                                            <p:strVal val="visible"/>
                                          </p:to>
                                        </p:set>
                                      </p:childTnLst>
                                    </p:cTn>
                                  </p:par>
                                  <p:par>
                                    <p:cTn id="28" presetID="16" presetClass="emph" presetSubtype="0" fill="hold" grpId="0" nodeType="withEffect">
                                      <p:stCondLst>
                                        <p:cond delay="0"/>
                                      </p:stCondLst>
                                      <p:iterate type="lt">
                                        <p:tmPct val="4000"/>
                                      </p:iterate>
                                      <p:childTnLst>
                                        <p:set>
                                          <p:cBhvr override="childStyle">
                                            <p:cTn id="29" dur="500" fill="hold"/>
                                            <p:tgtEl>
                                              <p:spTgt spid="13"/>
                                            </p:tgtEl>
                                            <p:attrNameLst>
                                              <p:attrName>style.color</p:attrName>
                                            </p:attrNameLst>
                                          </p:cBhvr>
                                          <p:to>
                                            <p:clrVal>
                                              <a:srgbClr val="00B050"/>
                                            </p:clrVal>
                                          </p:to>
                                        </p:set>
                                        <p:set>
                                          <p:cBhvr>
                                            <p:cTn id="30" dur="500" fill="hold"/>
                                            <p:tgtEl>
                                              <p:spTgt spid="13"/>
                                            </p:tgtEl>
                                            <p:attrNameLst>
                                              <p:attrName>fillcolor</p:attrName>
                                            </p:attrNameLst>
                                          </p:cBhvr>
                                          <p:to>
                                            <p:clrVal>
                                              <a:srgbClr val="00B050"/>
                                            </p:clrVal>
                                          </p:to>
                                        </p:set>
                                        <p:set>
                                          <p:cBhvr>
                                            <p:cTn id="31" dur="500" fill="hold"/>
                                            <p:tgtEl>
                                              <p:spTgt spid="13"/>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type="lt">
                                        <p:tmAbs val="0"/>
                                      </p:iterate>
                                      <p:childTnLst>
                                        <p:set>
                                          <p:cBhvr>
                                            <p:cTn id="35" dur="1" fill="hold">
                                              <p:stCondLst>
                                                <p:cond delay="0"/>
                                              </p:stCondLst>
                                            </p:cTn>
                                            <p:tgtEl>
                                              <p:spTgt spid="12"/>
                                            </p:tgtEl>
                                            <p:attrNameLst>
                                              <p:attrName>style.visibility</p:attrName>
                                            </p:attrNameLst>
                                          </p:cBhvr>
                                          <p:to>
                                            <p:strVal val="visible"/>
                                          </p:to>
                                        </p:set>
                                      </p:childTnLst>
                                    </p:cTn>
                                  </p:par>
                                  <p:par>
                                    <p:cTn id="36" presetID="16" presetClass="emph" presetSubtype="0" fill="hold" grpId="0" nodeType="withEffect">
                                      <p:stCondLst>
                                        <p:cond delay="0"/>
                                      </p:stCondLst>
                                      <p:iterate type="lt">
                                        <p:tmPct val="4000"/>
                                      </p:iterate>
                                      <p:childTnLst>
                                        <p:set>
                                          <p:cBhvr override="childStyle">
                                            <p:cTn id="37" dur="500" fill="hold"/>
                                            <p:tgtEl>
                                              <p:spTgt spid="12"/>
                                            </p:tgtEl>
                                            <p:attrNameLst>
                                              <p:attrName>style.color</p:attrName>
                                            </p:attrNameLst>
                                          </p:cBhvr>
                                          <p:to>
                                            <p:clrVal>
                                              <a:srgbClr val="EA5900"/>
                                            </p:clrVal>
                                          </p:to>
                                        </p:set>
                                        <p:set>
                                          <p:cBhvr>
                                            <p:cTn id="38" dur="500" fill="hold"/>
                                            <p:tgtEl>
                                              <p:spTgt spid="12"/>
                                            </p:tgtEl>
                                            <p:attrNameLst>
                                              <p:attrName>fillcolor</p:attrName>
                                            </p:attrNameLst>
                                          </p:cBhvr>
                                          <p:to>
                                            <p:clrVal>
                                              <a:srgbClr val="EA5900"/>
                                            </p:clrVal>
                                          </p:to>
                                        </p:set>
                                        <p:set>
                                          <p:cBhvr>
                                            <p:cTn id="39" dur="500" fill="hold"/>
                                            <p:tgtEl>
                                              <p:spTgt spid="12"/>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75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50"/>
                                            <p:tgtEl>
                                              <p:spTgt spid="22"/>
                                            </p:tgtEl>
                                          </p:cBhvr>
                                        </p:animEffect>
                                      </p:childTnLst>
                                    </p:cTn>
                                  </p:par>
                                  <p:par>
                                    <p:cTn id="58" presetID="63" presetClass="path" presetSubtype="0" accel="50000" decel="50000" fill="hold" nodeType="withEffect">
                                      <p:stCondLst>
                                        <p:cond delay="0"/>
                                      </p:stCondLst>
                                      <p:childTnLst>
                                        <p:animMotion origin="layout" path="M -2.29167E-6 -3.33333E-6 L 0.53425 -3.33333E-6 " pathEditMode="relative" rAng="0" ptsTypes="AA">
                                          <p:cBhvr>
                                            <p:cTn id="59" dur="750" fill="hold"/>
                                            <p:tgtEl>
                                              <p:spTgt spid="22"/>
                                            </p:tgtEl>
                                            <p:attrNameLst>
                                              <p:attrName>ppt_x</p:attrName>
                                              <p:attrName>ppt_y</p:attrName>
                                            </p:attrNameLst>
                                          </p:cBhvr>
                                          <p:rCtr x="26706" y="0"/>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75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750"/>
                                            <p:tgtEl>
                                              <p:spTgt spid="29"/>
                                            </p:tgtEl>
                                          </p:cBhvr>
                                        </p:animEffect>
                                      </p:childTnLst>
                                    </p:cTn>
                                  </p:par>
                                  <p:par>
                                    <p:cTn id="68" presetID="63" presetClass="path" presetSubtype="0" accel="50000" decel="50000" fill="hold" nodeType="withEffect">
                                      <p:stCondLst>
                                        <p:cond delay="0"/>
                                      </p:stCondLst>
                                      <p:childTnLst>
                                        <p:animMotion origin="layout" path="M -4.79167E-6 2.22222E-6 L 0.53425 2.22222E-6 " pathEditMode="relative" rAng="0" ptsTypes="AA">
                                          <p:cBhvr>
                                            <p:cTn id="69" dur="750" fill="hold"/>
                                            <p:tgtEl>
                                              <p:spTgt spid="29"/>
                                            </p:tgtEl>
                                            <p:attrNameLst>
                                              <p:attrName>ppt_x</p:attrName>
                                              <p:attrName>ppt_y</p:attrName>
                                            </p:attrNameLst>
                                          </p:cBhvr>
                                          <p:rCtr x="267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1" grpId="2"/>
          <p:bldP spid="12" grpId="0"/>
          <p:bldP spid="12" grpId="1"/>
          <p:bldP spid="13" grpId="0"/>
          <p:bldP spid="13"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6">
            <a:extLst>
              <a:ext uri="{FF2B5EF4-FFF2-40B4-BE49-F238E27FC236}">
                <a16:creationId xmlns:a16="http://schemas.microsoft.com/office/drawing/2014/main" id="{810A04F5-B2B3-4CBB-8A1A-1976C638419F}"/>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a:extLst>
              <a:ext uri="{FF2B5EF4-FFF2-40B4-BE49-F238E27FC236}">
                <a16:creationId xmlns:a16="http://schemas.microsoft.com/office/drawing/2014/main" id="{6A85F642-F5D1-4F39-A079-6AEEFBF9F245}"/>
              </a:ext>
            </a:extLst>
          </p:cNvPr>
          <p:cNvPicPr>
            <a:picLocks noChangeAspect="1"/>
          </p:cNvPicPr>
          <p:nvPr/>
        </p:nvPicPr>
        <p:blipFill rotWithShape="1">
          <a:blip r:embed="rId3">
            <a:extLst>
              <a:ext uri="{28A0092B-C50C-407E-A947-70E740481C1C}">
                <a14:useLocalDpi xmlns:a14="http://schemas.microsoft.com/office/drawing/2010/main" val="0"/>
              </a:ext>
            </a:extLst>
          </a:blip>
          <a:srcRect t="15190" b="18523"/>
          <a:stretch/>
        </p:blipFill>
        <p:spPr>
          <a:xfrm>
            <a:off x="1553000" y="-3185651"/>
            <a:ext cx="8622392" cy="5722374"/>
          </a:xfrm>
          <a:prstGeom prst="rect">
            <a:avLst/>
          </a:prstGeom>
        </p:spPr>
      </p:pic>
      <p:sp>
        <p:nvSpPr>
          <p:cNvPr id="4" name="Text Box 8">
            <a:extLst>
              <a:ext uri="{FF2B5EF4-FFF2-40B4-BE49-F238E27FC236}">
                <a16:creationId xmlns:a16="http://schemas.microsoft.com/office/drawing/2014/main" id="{DD0E752C-8F3B-46AD-B0C9-433146EA51F4}"/>
              </a:ext>
            </a:extLst>
          </p:cNvPr>
          <p:cNvSpPr txBox="1">
            <a:spLocks noChangeArrowheads="1"/>
          </p:cNvSpPr>
          <p:nvPr/>
        </p:nvSpPr>
        <p:spPr bwMode="auto">
          <a:xfrm>
            <a:off x="2674259" y="194128"/>
            <a:ext cx="7056663"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chemeClr val="tx1">
                    <a:lumMod val="95000"/>
                    <a:lumOff val="5000"/>
                  </a:schemeClr>
                </a:solidFill>
                <a:cs typeface="Arial" panose="020B0604020202020204" pitchFamily="34" charset="0"/>
              </a:rPr>
              <a:t>1. </a:t>
            </a:r>
            <a:r>
              <a:rPr lang="en-US" altLang="en-US" sz="3200" b="1" dirty="0" err="1">
                <a:solidFill>
                  <a:schemeClr val="tx1">
                    <a:lumMod val="95000"/>
                    <a:lumOff val="5000"/>
                  </a:schemeClr>
                </a:solidFill>
                <a:cs typeface="Arial" panose="020B0604020202020204" pitchFamily="34" charset="0"/>
              </a:rPr>
              <a:t>Nhớ</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lại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bài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em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đã</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học</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về</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tài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năng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của</a:t>
            </a:r>
            <a:r>
              <a:rPr lang="en-US" altLang="en-US" sz="3200" b="1" dirty="0">
                <a:solidFill>
                  <a:schemeClr val="tx1">
                    <a:lumMod val="95000"/>
                    <a:lumOff val="5000"/>
                  </a:schemeClr>
                </a:solidFill>
                <a:cs typeface="Arial" panose="020B0604020202020204" pitchFamily="34" charset="0"/>
              </a:rPr>
              <a:t> con </a:t>
            </a:r>
            <a:r>
              <a:rPr lang="en-US" altLang="en-US" sz="3200" b="1" dirty="0" err="1">
                <a:solidFill>
                  <a:schemeClr val="tx1">
                    <a:lumMod val="95000"/>
                    <a:lumOff val="5000"/>
                  </a:schemeClr>
                </a:solidFill>
                <a:cs typeface="Arial" panose="020B0604020202020204" pitchFamily="34" charset="0"/>
              </a:rPr>
              <a:t>người</a:t>
            </a:r>
            <a:r>
              <a:rPr lang="en-US" altLang="en-US" sz="3200" b="1" dirty="0">
                <a:solidFill>
                  <a:schemeClr val="tx1">
                    <a:lumMod val="95000"/>
                    <a:lumOff val="5000"/>
                  </a:schemeClr>
                </a:solidFill>
                <a:cs typeface="Arial" panose="020B0604020202020204" pitchFamily="34" charset="0"/>
              </a:rPr>
              <a:t>:</a:t>
            </a:r>
          </a:p>
        </p:txBody>
      </p:sp>
      <p:pic>
        <p:nvPicPr>
          <p:cNvPr id="15" name="Picture 14">
            <a:extLst>
              <a:ext uri="{FF2B5EF4-FFF2-40B4-BE49-F238E27FC236}">
                <a16:creationId xmlns:a16="http://schemas.microsoft.com/office/drawing/2014/main" id="{04B7AF39-635B-40BF-BE92-D0EE49BE7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090" y="-265472"/>
            <a:ext cx="3610897" cy="3610897"/>
          </a:xfrm>
          <a:prstGeom prst="rect">
            <a:avLst/>
          </a:prstGeom>
        </p:spPr>
      </p:pic>
      <p:pic>
        <p:nvPicPr>
          <p:cNvPr id="20" name="Picture 19">
            <a:extLst>
              <a:ext uri="{FF2B5EF4-FFF2-40B4-BE49-F238E27FC236}">
                <a16:creationId xmlns:a16="http://schemas.microsoft.com/office/drawing/2014/main" id="{EA626FC0-0562-468B-946F-AE53E7407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602" y="1874902"/>
            <a:ext cx="5375247" cy="4983098"/>
          </a:xfrm>
          <a:prstGeom prst="rect">
            <a:avLst/>
          </a:prstGeom>
        </p:spPr>
      </p:pic>
      <p:sp>
        <p:nvSpPr>
          <p:cNvPr id="21" name="TextBox 20">
            <a:extLst>
              <a:ext uri="{FF2B5EF4-FFF2-40B4-BE49-F238E27FC236}">
                <a16:creationId xmlns:a16="http://schemas.microsoft.com/office/drawing/2014/main" id="{8B2BE8CB-4510-4538-9368-A879A7AAE443}"/>
              </a:ext>
            </a:extLst>
          </p:cNvPr>
          <p:cNvSpPr txBox="1"/>
          <p:nvPr/>
        </p:nvSpPr>
        <p:spPr>
          <a:xfrm rot="20302808">
            <a:off x="4379633" y="2690030"/>
            <a:ext cx="3503843" cy="2308324"/>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Kể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gợi</a:t>
            </a:r>
            <a:r>
              <a:rPr lang="en-US" sz="3600" dirty="0">
                <a:latin typeface="Arial" panose="020B0604020202020204" pitchFamily="34" charset="0"/>
                <a:cs typeface="Arial" panose="020B0604020202020204" pitchFamily="34" charset="0"/>
              </a:rPr>
              <a:t> ý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C0730123-C4C4-4817-B0CA-E1C9101F3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82386" y="-130628"/>
            <a:ext cx="2476500" cy="2476500"/>
          </a:xfrm>
          <a:prstGeom prst="rect">
            <a:avLst/>
          </a:prstGeom>
        </p:spPr>
      </p:pic>
      <p:pic>
        <p:nvPicPr>
          <p:cNvPr id="9" name="Picture 4" descr="ThanhGiong_800x600">
            <a:extLst>
              <a:ext uri="{FF2B5EF4-FFF2-40B4-BE49-F238E27FC236}">
                <a16:creationId xmlns:a16="http://schemas.microsoft.com/office/drawing/2014/main" id="{04632C71-9E0F-4C52-84F2-DB0291DEB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615282" y="-7619136"/>
            <a:ext cx="8557418" cy="7619136"/>
          </a:xfrm>
          <a:prstGeom prst="rect">
            <a:avLst/>
          </a:prstGeom>
          <a:noFill/>
        </p:spPr>
      </p:pic>
      <p:pic>
        <p:nvPicPr>
          <p:cNvPr id="11" name="Picture 4" descr="scan0004">
            <a:extLst>
              <a:ext uri="{FF2B5EF4-FFF2-40B4-BE49-F238E27FC236}">
                <a16:creationId xmlns:a16="http://schemas.microsoft.com/office/drawing/2014/main" id="{B367736B-4EE5-4AB2-9F6E-859B07AFC1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538" y="-6961599"/>
            <a:ext cx="8640762" cy="696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nhcaobaquat">
            <a:extLst>
              <a:ext uri="{FF2B5EF4-FFF2-40B4-BE49-F238E27FC236}">
                <a16:creationId xmlns:a16="http://schemas.microsoft.com/office/drawing/2014/main" id="{DD16FC6A-191E-4E2E-AFD0-794FE5EBBC02}"/>
              </a:ext>
            </a:extLst>
          </p:cNvPr>
          <p:cNvPicPr>
            <a:picLocks noChangeAspect="1" noChangeArrowheads="1"/>
          </p:cNvPicPr>
          <p:nvPr/>
        </p:nvPicPr>
        <p:blipFill>
          <a:blip r:embed="rId9">
            <a:lum contrast="42000"/>
            <a:extLst>
              <a:ext uri="{28A0092B-C50C-407E-A947-70E740481C1C}">
                <a14:useLocalDpi xmlns:a14="http://schemas.microsoft.com/office/drawing/2010/main" val="0"/>
              </a:ext>
            </a:extLst>
          </a:blip>
          <a:srcRect/>
          <a:stretch>
            <a:fillRect/>
          </a:stretch>
        </p:blipFill>
        <p:spPr bwMode="auto">
          <a:xfrm>
            <a:off x="1120928" y="-6858000"/>
            <a:ext cx="91053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RECO0120">
            <a:extLst>
              <a:ext uri="{FF2B5EF4-FFF2-40B4-BE49-F238E27FC236}">
                <a16:creationId xmlns:a16="http://schemas.microsoft.com/office/drawing/2014/main" id="{09DD540B-E888-4266-8121-A7E0CAF4A4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3000" t="17999" r="21500" b="11333"/>
          <a:stretch>
            <a:fillRect/>
          </a:stretch>
        </p:blipFill>
        <p:spPr bwMode="auto">
          <a:xfrm>
            <a:off x="1459374" y="-6773604"/>
            <a:ext cx="9009522" cy="677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0003 copy">
            <a:extLst>
              <a:ext uri="{FF2B5EF4-FFF2-40B4-BE49-F238E27FC236}">
                <a16:creationId xmlns:a16="http://schemas.microsoft.com/office/drawing/2014/main" id="{A9FD3D5A-B5E6-47BB-AE46-58B7C75980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8063" y="-6768876"/>
            <a:ext cx="9404351" cy="676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49B775B9-8A91-43C9-9BD1-F945209C02D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475" b="7708"/>
          <a:stretch/>
        </p:blipFill>
        <p:spPr bwMode="auto">
          <a:xfrm>
            <a:off x="1409700" y="-6427313"/>
            <a:ext cx="8991600" cy="64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87A5D54F-70FF-4B7F-82F3-591F77362D04}"/>
              </a:ext>
            </a:extLst>
          </p:cNvPr>
          <p:cNvPicPr>
            <a:picLocks noChangeAspect="1"/>
          </p:cNvPicPr>
          <p:nvPr/>
        </p:nvPicPr>
        <p:blipFill>
          <a:blip r:embed="rId13"/>
          <a:stretch>
            <a:fillRect/>
          </a:stretch>
        </p:blipFill>
        <p:spPr>
          <a:xfrm>
            <a:off x="991522" y="-4752975"/>
            <a:ext cx="10267950" cy="4752975"/>
          </a:xfrm>
          <a:prstGeom prst="rect">
            <a:avLst/>
          </a:prstGeom>
        </p:spPr>
      </p:pic>
    </p:spTree>
    <p:extLst>
      <p:ext uri="{BB962C8B-B14F-4D97-AF65-F5344CB8AC3E}">
        <p14:creationId xmlns:p14="http://schemas.microsoft.com/office/powerpoint/2010/main" val="1941437499"/>
      </p:ext>
    </p:extLst>
  </p:cSld>
  <p:clrMapOvr>
    <a:masterClrMapping/>
  </p:clrMapOvr>
  <mc:AlternateContent xmlns:mc="http://schemas.openxmlformats.org/markup-compatibility/2006">
    <mc:Choice xmlns:p14="http://schemas.microsoft.com/office/powerpoint/2010/main" Requires="p14">
      <p:transition spd="slow" p14:dur="4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4000" fill="hold"/>
                                        <p:tgtEl>
                                          <p:spTgt spid="9"/>
                                        </p:tgtEl>
                                        <p:attrNameLst>
                                          <p:attrName>ppt_x</p:attrName>
                                        </p:attrNameLst>
                                      </p:cBhvr>
                                      <p:tavLst>
                                        <p:tav tm="0">
                                          <p:val>
                                            <p:strVal val="#ppt_x"/>
                                          </p:val>
                                        </p:tav>
                                        <p:tav tm="100000">
                                          <p:val>
                                            <p:strVal val="#ppt_x"/>
                                          </p:val>
                                        </p:tav>
                                      </p:tavLst>
                                    </p:anim>
                                    <p:anim calcmode="lin" valueType="num">
                                      <p:cBhvr additive="base">
                                        <p:cTn id="38" dur="40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4000" fill="hold"/>
                                        <p:tgtEl>
                                          <p:spTgt spid="13"/>
                                        </p:tgtEl>
                                        <p:attrNameLst>
                                          <p:attrName>ppt_x</p:attrName>
                                        </p:attrNameLst>
                                      </p:cBhvr>
                                      <p:tavLst>
                                        <p:tav tm="0">
                                          <p:val>
                                            <p:strVal val="#ppt_x"/>
                                          </p:val>
                                        </p:tav>
                                        <p:tav tm="100000">
                                          <p:val>
                                            <p:strVal val="#ppt_x"/>
                                          </p:val>
                                        </p:tav>
                                      </p:tavLst>
                                    </p:anim>
                                    <p:anim calcmode="lin" valueType="num">
                                      <p:cBhvr additive="base">
                                        <p:cTn id="43" dur="40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4000" fill="hold"/>
                                        <p:tgtEl>
                                          <p:spTgt spid="10"/>
                                        </p:tgtEl>
                                        <p:attrNameLst>
                                          <p:attrName>ppt_x</p:attrName>
                                        </p:attrNameLst>
                                      </p:cBhvr>
                                      <p:tavLst>
                                        <p:tav tm="0">
                                          <p:val>
                                            <p:strVal val="#ppt_x"/>
                                          </p:val>
                                        </p:tav>
                                        <p:tav tm="100000">
                                          <p:val>
                                            <p:strVal val="#ppt_x"/>
                                          </p:val>
                                        </p:tav>
                                      </p:tavLst>
                                    </p:anim>
                                    <p:anim calcmode="lin" valueType="num">
                                      <p:cBhvr additive="base">
                                        <p:cTn id="48" dur="40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12000"/>
                            </p:stCondLst>
                            <p:childTnLst>
                              <p:par>
                                <p:cTn id="50" presetID="2" presetClass="entr" presetSubtype="4"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4000" fill="hold"/>
                                        <p:tgtEl>
                                          <p:spTgt spid="14"/>
                                        </p:tgtEl>
                                        <p:attrNameLst>
                                          <p:attrName>ppt_x</p:attrName>
                                        </p:attrNameLst>
                                      </p:cBhvr>
                                      <p:tavLst>
                                        <p:tav tm="0">
                                          <p:val>
                                            <p:strVal val="#ppt_x"/>
                                          </p:val>
                                        </p:tav>
                                        <p:tav tm="100000">
                                          <p:val>
                                            <p:strVal val="#ppt_x"/>
                                          </p:val>
                                        </p:tav>
                                      </p:tavLst>
                                    </p:anim>
                                    <p:anim calcmode="lin" valueType="num">
                                      <p:cBhvr additive="base">
                                        <p:cTn id="53" dur="40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16000"/>
                            </p:stCondLst>
                            <p:childTnLst>
                              <p:par>
                                <p:cTn id="55" presetID="2" presetClass="entr" presetSubtype="4"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4000" fill="hold"/>
                                        <p:tgtEl>
                                          <p:spTgt spid="11"/>
                                        </p:tgtEl>
                                        <p:attrNameLst>
                                          <p:attrName>ppt_x</p:attrName>
                                        </p:attrNameLst>
                                      </p:cBhvr>
                                      <p:tavLst>
                                        <p:tav tm="0">
                                          <p:val>
                                            <p:strVal val="#ppt_x"/>
                                          </p:val>
                                        </p:tav>
                                        <p:tav tm="100000">
                                          <p:val>
                                            <p:strVal val="#ppt_x"/>
                                          </p:val>
                                        </p:tav>
                                      </p:tavLst>
                                    </p:anim>
                                    <p:anim calcmode="lin" valueType="num">
                                      <p:cBhvr additive="base">
                                        <p:cTn id="58" dur="4000" fill="hold"/>
                                        <p:tgtEl>
                                          <p:spTgt spid="11"/>
                                        </p:tgtEl>
                                        <p:attrNameLst>
                                          <p:attrName>ppt_y</p:attrName>
                                        </p:attrNameLst>
                                      </p:cBhvr>
                                      <p:tavLst>
                                        <p:tav tm="0">
                                          <p:val>
                                            <p:strVal val="1+#ppt_h/2"/>
                                          </p:val>
                                        </p:tav>
                                        <p:tav tm="100000">
                                          <p:val>
                                            <p:strVal val="#ppt_y"/>
                                          </p:val>
                                        </p:tav>
                                      </p:tavLst>
                                    </p:anim>
                                  </p:childTnLst>
                                </p:cTn>
                              </p:par>
                            </p:childTnLst>
                          </p:cTn>
                        </p:par>
                        <p:par>
                          <p:cTn id="59" fill="hold">
                            <p:stCondLst>
                              <p:cond delay="20000"/>
                            </p:stCondLst>
                            <p:childTnLst>
                              <p:par>
                                <p:cTn id="60" presetID="2" presetClass="entr" presetSubtype="4"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4000" fill="hold"/>
                                        <p:tgtEl>
                                          <p:spTgt spid="12"/>
                                        </p:tgtEl>
                                        <p:attrNameLst>
                                          <p:attrName>ppt_x</p:attrName>
                                        </p:attrNameLst>
                                      </p:cBhvr>
                                      <p:tavLst>
                                        <p:tav tm="0">
                                          <p:val>
                                            <p:strVal val="#ppt_x"/>
                                          </p:val>
                                        </p:tav>
                                        <p:tav tm="100000">
                                          <p:val>
                                            <p:strVal val="#ppt_x"/>
                                          </p:val>
                                        </p:tav>
                                      </p:tavLst>
                                    </p:anim>
                                    <p:anim calcmode="lin" valueType="num">
                                      <p:cBhvr additive="base">
                                        <p:cTn id="63" dur="4000" fill="hold"/>
                                        <p:tgtEl>
                                          <p:spTgt spid="12"/>
                                        </p:tgtEl>
                                        <p:attrNameLst>
                                          <p:attrName>ppt_y</p:attrName>
                                        </p:attrNameLst>
                                      </p:cBhvr>
                                      <p:tavLst>
                                        <p:tav tm="0">
                                          <p:val>
                                            <p:strVal val="1+#ppt_h/2"/>
                                          </p:val>
                                        </p:tav>
                                        <p:tav tm="100000">
                                          <p:val>
                                            <p:strVal val="#ppt_y"/>
                                          </p:val>
                                        </p:tav>
                                      </p:tavLst>
                                    </p:anim>
                                  </p:childTnLst>
                                </p:cTn>
                              </p:par>
                            </p:childTnLst>
                          </p:cTn>
                        </p:par>
                        <p:par>
                          <p:cTn id="64" fill="hold">
                            <p:stCondLst>
                              <p:cond delay="24000"/>
                            </p:stCondLst>
                            <p:childTnLst>
                              <p:par>
                                <p:cTn id="65" presetID="2" presetClass="entr" presetSubtype="4"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4000" fill="hold"/>
                                        <p:tgtEl>
                                          <p:spTgt spid="32"/>
                                        </p:tgtEl>
                                        <p:attrNameLst>
                                          <p:attrName>ppt_x</p:attrName>
                                        </p:attrNameLst>
                                      </p:cBhvr>
                                      <p:tavLst>
                                        <p:tav tm="0">
                                          <p:val>
                                            <p:strVal val="#ppt_x"/>
                                          </p:val>
                                        </p:tav>
                                        <p:tav tm="100000">
                                          <p:val>
                                            <p:strVal val="#ppt_x"/>
                                          </p:val>
                                        </p:tav>
                                      </p:tavLst>
                                    </p:anim>
                                    <p:anim calcmode="lin" valueType="num">
                                      <p:cBhvr additive="base">
                                        <p:cTn id="68" dur="4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
            <a:extLst>
              <a:ext uri="{FF2B5EF4-FFF2-40B4-BE49-F238E27FC236}">
                <a16:creationId xmlns:a16="http://schemas.microsoft.com/office/drawing/2014/main" id="{EC48574E-455A-41E6-8766-E38D9CF08F62}"/>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EC7E9F0-B84B-4CF4-950D-50540C8262F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r="20000"/>
          <a:stretch/>
        </p:blipFill>
        <p:spPr>
          <a:xfrm>
            <a:off x="0" y="342900"/>
            <a:ext cx="3733800" cy="6858000"/>
          </a:xfrm>
          <a:prstGeom prst="rect">
            <a:avLst/>
          </a:prstGeom>
        </p:spPr>
      </p:pic>
      <p:grpSp>
        <p:nvGrpSpPr>
          <p:cNvPr id="18" name="Group 17">
            <a:extLst>
              <a:ext uri="{FF2B5EF4-FFF2-40B4-BE49-F238E27FC236}">
                <a16:creationId xmlns:a16="http://schemas.microsoft.com/office/drawing/2014/main" id="{4819F5FE-6FFC-4843-8B17-225E0BF15FC3}"/>
              </a:ext>
            </a:extLst>
          </p:cNvPr>
          <p:cNvGrpSpPr/>
          <p:nvPr/>
        </p:nvGrpSpPr>
        <p:grpSpPr>
          <a:xfrm>
            <a:off x="3162299" y="209550"/>
            <a:ext cx="5372627" cy="3238500"/>
            <a:chOff x="3524249" y="285750"/>
            <a:chExt cx="5372627" cy="3238500"/>
          </a:xfrm>
        </p:grpSpPr>
        <p:pic>
          <p:nvPicPr>
            <p:cNvPr id="16" name="Picture 15">
              <a:extLst>
                <a:ext uri="{FF2B5EF4-FFF2-40B4-BE49-F238E27FC236}">
                  <a16:creationId xmlns:a16="http://schemas.microsoft.com/office/drawing/2014/main" id="{9DE0BA4C-3546-45D4-9524-0C4AC76A1484}"/>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b="18611"/>
            <a:stretch/>
          </p:blipFill>
          <p:spPr>
            <a:xfrm rot="21428862" flipH="1">
              <a:off x="3524249" y="285750"/>
              <a:ext cx="5372627" cy="3238500"/>
            </a:xfrm>
            <a:prstGeom prst="rect">
              <a:avLst/>
            </a:prstGeom>
          </p:spPr>
        </p:pic>
        <p:sp>
          <p:nvSpPr>
            <p:cNvPr id="17" name="Text Box 8">
              <a:extLst>
                <a:ext uri="{FF2B5EF4-FFF2-40B4-BE49-F238E27FC236}">
                  <a16:creationId xmlns:a16="http://schemas.microsoft.com/office/drawing/2014/main" id="{437F872C-2883-46E4-B833-D153CD379DBD}"/>
                </a:ext>
              </a:extLst>
            </p:cNvPr>
            <p:cNvSpPr txBox="1">
              <a:spLocks noChangeArrowheads="1"/>
            </p:cNvSpPr>
            <p:nvPr/>
          </p:nvSpPr>
          <p:spPr bwMode="auto">
            <a:xfrm>
              <a:off x="4484009" y="594178"/>
              <a:ext cx="3231241" cy="206210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1" name="Picture 20">
            <a:extLst>
              <a:ext uri="{FF2B5EF4-FFF2-40B4-BE49-F238E27FC236}">
                <a16:creationId xmlns:a16="http://schemas.microsoft.com/office/drawing/2014/main" id="{CF8B343D-E421-4C12-9398-3952D7DE22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10428" y="449137"/>
            <a:ext cx="7829550" cy="5167892"/>
          </a:xfrm>
          <a:prstGeom prst="rect">
            <a:avLst/>
          </a:prstGeom>
        </p:spPr>
      </p:pic>
      <p:sp>
        <p:nvSpPr>
          <p:cNvPr id="2" name="Rectangle: Rounded Corners 1">
            <a:extLst>
              <a:ext uri="{FF2B5EF4-FFF2-40B4-BE49-F238E27FC236}">
                <a16:creationId xmlns:a16="http://schemas.microsoft.com/office/drawing/2014/main" id="{452B60DB-0112-4A84-A180-4C575B9B3213}"/>
              </a:ext>
            </a:extLst>
          </p:cNvPr>
          <p:cNvSpPr/>
          <p:nvPr/>
        </p:nvSpPr>
        <p:spPr>
          <a:xfrm>
            <a:off x="3564835" y="5751443"/>
            <a:ext cx="7845287" cy="636105"/>
          </a:xfrm>
          <a:prstGeom prst="roundRect">
            <a:avLst/>
          </a:prstGeom>
          <a:solidFill>
            <a:srgbClr val="FF99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E73"/>
                </a:solidFill>
                <a:latin typeface="#9Slide03 AllRoundGothic" panose="020B0703020202020104" pitchFamily="34" charset="0"/>
              </a:rPr>
              <a:t>Nhà</a:t>
            </a:r>
            <a:r>
              <a:rPr lang="en-US" sz="3200" dirty="0">
                <a:solidFill>
                  <a:srgbClr val="007E73"/>
                </a:solidFill>
                <a:latin typeface="#9Slide03 AllRoundGothic" panose="020B0703020202020104" pitchFamily="34" charset="0"/>
              </a:rPr>
              <a:t> </a:t>
            </a:r>
            <a:r>
              <a:rPr lang="en-US" sz="3200" dirty="0" err="1">
                <a:solidFill>
                  <a:srgbClr val="007E73"/>
                </a:solidFill>
                <a:latin typeface="#9Slide03 AllRoundGothic" panose="020B0703020202020104" pitchFamily="34" charset="0"/>
              </a:rPr>
              <a:t>thư</a:t>
            </a:r>
            <a:r>
              <a:rPr lang="en-US" sz="3200" dirty="0">
                <a:solidFill>
                  <a:srgbClr val="007E73"/>
                </a:solidFill>
                <a:latin typeface="#9Slide03 AllRoundGothic" panose="020B0703020202020104" pitchFamily="34" charset="0"/>
              </a:rPr>
              <a:t> </a:t>
            </a:r>
            <a:r>
              <a:rPr lang="en-US" sz="3200" dirty="0" err="1">
                <a:solidFill>
                  <a:srgbClr val="007E73"/>
                </a:solidFill>
                <a:latin typeface="#9Slide03 AllRoundGothic" panose="020B0703020202020104" pitchFamily="34" charset="0"/>
              </a:rPr>
              <a:t>pháp</a:t>
            </a:r>
            <a:r>
              <a:rPr lang="en-US" sz="3200" dirty="0">
                <a:solidFill>
                  <a:srgbClr val="007E73"/>
                </a:solidFill>
                <a:latin typeface="#9Slide03 AllRoundGothic" panose="020B0703020202020104" pitchFamily="34" charset="0"/>
              </a:rPr>
              <a:t> </a:t>
            </a:r>
            <a:r>
              <a:rPr lang="en-US" sz="3200" dirty="0" err="1">
                <a:solidFill>
                  <a:srgbClr val="007E73"/>
                </a:solidFill>
                <a:latin typeface="#9Slide03 AllRoundGothic" panose="020B0703020202020104" pitchFamily="34" charset="0"/>
              </a:rPr>
              <a:t>Vương</a:t>
            </a:r>
            <a:r>
              <a:rPr lang="en-US" sz="3200" dirty="0">
                <a:solidFill>
                  <a:srgbClr val="007E73"/>
                </a:solidFill>
                <a:latin typeface="#9Slide03 AllRoundGothic" panose="020B0703020202020104" pitchFamily="34" charset="0"/>
              </a:rPr>
              <a:t> Hi Chi</a:t>
            </a:r>
          </a:p>
        </p:txBody>
      </p:sp>
    </p:spTree>
    <p:extLst>
      <p:ext uri="{BB962C8B-B14F-4D97-AF65-F5344CB8AC3E}">
        <p14:creationId xmlns:p14="http://schemas.microsoft.com/office/powerpoint/2010/main" val="31400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
                                        </p:tgtEl>
                                        <p:attrNameLst>
                                          <p:attrName>ppt_y</p:attrName>
                                        </p:attrNameLst>
                                      </p:cBhvr>
                                      <p:tavLst>
                                        <p:tav tm="0">
                                          <p:val>
                                            <p:strVal val="#ppt_y"/>
                                          </p:val>
                                        </p:tav>
                                        <p:tav tm="100000">
                                          <p:val>
                                            <p:strVal val="#ppt_y"/>
                                          </p:val>
                                        </p:tav>
                                      </p:tavLst>
                                    </p:anim>
                                    <p:anim calcmode="lin" valueType="num">
                                      <p:cBhvr>
                                        <p:cTn id="2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iterate type="lt">
                                    <p:tmPct val="0"/>
                                  </p:iterate>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
            <a:extLst>
              <a:ext uri="{FF2B5EF4-FFF2-40B4-BE49-F238E27FC236}">
                <a16:creationId xmlns:a16="http://schemas.microsoft.com/office/drawing/2014/main" id="{EC48574E-455A-41E6-8766-E38D9CF08F62}"/>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EC7E9F0-B84B-4CF4-950D-50540C8262F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r="20000"/>
          <a:stretch/>
        </p:blipFill>
        <p:spPr>
          <a:xfrm>
            <a:off x="0" y="342900"/>
            <a:ext cx="3733800" cy="6858000"/>
          </a:xfrm>
          <a:prstGeom prst="rect">
            <a:avLst/>
          </a:prstGeom>
        </p:spPr>
      </p:pic>
      <p:grpSp>
        <p:nvGrpSpPr>
          <p:cNvPr id="18" name="Group 17">
            <a:extLst>
              <a:ext uri="{FF2B5EF4-FFF2-40B4-BE49-F238E27FC236}">
                <a16:creationId xmlns:a16="http://schemas.microsoft.com/office/drawing/2014/main" id="{4819F5FE-6FFC-4843-8B17-225E0BF15FC3}"/>
              </a:ext>
            </a:extLst>
          </p:cNvPr>
          <p:cNvGrpSpPr/>
          <p:nvPr/>
        </p:nvGrpSpPr>
        <p:grpSpPr>
          <a:xfrm>
            <a:off x="3105149" y="381000"/>
            <a:ext cx="5372627" cy="3238500"/>
            <a:chOff x="3524249" y="285750"/>
            <a:chExt cx="5372627" cy="3238500"/>
          </a:xfrm>
        </p:grpSpPr>
        <p:pic>
          <p:nvPicPr>
            <p:cNvPr id="16" name="Picture 15">
              <a:extLst>
                <a:ext uri="{FF2B5EF4-FFF2-40B4-BE49-F238E27FC236}">
                  <a16:creationId xmlns:a16="http://schemas.microsoft.com/office/drawing/2014/main" id="{9DE0BA4C-3546-45D4-9524-0C4AC76A1484}"/>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b="18611"/>
            <a:stretch/>
          </p:blipFill>
          <p:spPr>
            <a:xfrm rot="21428862" flipH="1">
              <a:off x="3524249" y="285750"/>
              <a:ext cx="5372627" cy="3238500"/>
            </a:xfrm>
            <a:prstGeom prst="rect">
              <a:avLst/>
            </a:prstGeom>
          </p:spPr>
        </p:pic>
        <p:sp>
          <p:nvSpPr>
            <p:cNvPr id="17" name="Text Box 8">
              <a:extLst>
                <a:ext uri="{FF2B5EF4-FFF2-40B4-BE49-F238E27FC236}">
                  <a16:creationId xmlns:a16="http://schemas.microsoft.com/office/drawing/2014/main" id="{437F872C-2883-46E4-B833-D153CD379DBD}"/>
                </a:ext>
              </a:extLst>
            </p:cNvPr>
            <p:cNvSpPr txBox="1">
              <a:spLocks noChangeArrowheads="1"/>
            </p:cNvSpPr>
            <p:nvPr/>
          </p:nvSpPr>
          <p:spPr bwMode="auto">
            <a:xfrm>
              <a:off x="4484009" y="594178"/>
              <a:ext cx="3231241" cy="206210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1" name="Picture 20">
            <a:extLst>
              <a:ext uri="{FF2B5EF4-FFF2-40B4-BE49-F238E27FC236}">
                <a16:creationId xmlns:a16="http://schemas.microsoft.com/office/drawing/2014/main" id="{CF8B343D-E421-4C12-9398-3952D7DE22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7500" y="435429"/>
            <a:ext cx="3473450" cy="2422072"/>
          </a:xfrm>
          <a:prstGeom prst="rect">
            <a:avLst/>
          </a:prstGeom>
        </p:spPr>
      </p:pic>
      <p:pic>
        <p:nvPicPr>
          <p:cNvPr id="3" name="Picture 2">
            <a:extLst>
              <a:ext uri="{FF2B5EF4-FFF2-40B4-BE49-F238E27FC236}">
                <a16:creationId xmlns:a16="http://schemas.microsoft.com/office/drawing/2014/main" id="{6BD7A840-6517-4A21-BA1B-C4912FD1A92D}"/>
              </a:ext>
            </a:extLst>
          </p:cNvPr>
          <p:cNvPicPr>
            <a:picLocks noChangeAspect="1"/>
          </p:cNvPicPr>
          <p:nvPr/>
        </p:nvPicPr>
        <p:blipFill>
          <a:blip r:embed="rId6">
            <a:extLst>
              <a:ext uri="{28A0092B-C50C-407E-A947-70E740481C1C}">
                <a14:useLocalDpi xmlns:a14="http://schemas.microsoft.com/office/drawing/2010/main" val="0"/>
              </a:ext>
            </a:extLst>
          </a:blip>
          <a:srcRect l="2373" r="2373"/>
          <a:stretch/>
        </p:blipFill>
        <p:spPr>
          <a:xfrm>
            <a:off x="3532871" y="579900"/>
            <a:ext cx="7839979" cy="5761384"/>
          </a:xfrm>
          <a:prstGeom prst="rect">
            <a:avLst/>
          </a:prstGeom>
        </p:spPr>
      </p:pic>
      <p:sp>
        <p:nvSpPr>
          <p:cNvPr id="9" name="Rectangle: Rounded Corners 8">
            <a:extLst>
              <a:ext uri="{FF2B5EF4-FFF2-40B4-BE49-F238E27FC236}">
                <a16:creationId xmlns:a16="http://schemas.microsoft.com/office/drawing/2014/main" id="{5EC351DC-49B6-4F9D-BA53-C2002190BD24}"/>
              </a:ext>
            </a:extLst>
          </p:cNvPr>
          <p:cNvSpPr/>
          <p:nvPr/>
        </p:nvSpPr>
        <p:spPr>
          <a:xfrm>
            <a:off x="3464615" y="5751443"/>
            <a:ext cx="7964557" cy="636105"/>
          </a:xfrm>
          <a:prstGeom prst="roundRect">
            <a:avLst/>
          </a:prstGeom>
          <a:solidFill>
            <a:srgbClr val="FF99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rgbClr val="007E73"/>
                </a:solidFill>
                <a:latin typeface="#9Slide03 AllRoundGothic" panose="020B0703020202020104" pitchFamily="34" charset="0"/>
              </a:rPr>
              <a:t>Cặp</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đôi</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hoàng</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tử</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xiếc</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Quốc</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Cơ</a:t>
            </a:r>
            <a:r>
              <a:rPr lang="en-US" sz="2700" dirty="0">
                <a:solidFill>
                  <a:srgbClr val="007E73"/>
                </a:solidFill>
                <a:latin typeface="#9Slide03 AllRoundGothic" panose="020B0703020202020104" pitchFamily="34" charset="0"/>
              </a:rPr>
              <a:t> – </a:t>
            </a:r>
            <a:r>
              <a:rPr lang="en-US" sz="2700" dirty="0" err="1">
                <a:solidFill>
                  <a:srgbClr val="007E73"/>
                </a:solidFill>
                <a:latin typeface="#9Slide03 AllRoundGothic" panose="020B0703020202020104" pitchFamily="34" charset="0"/>
              </a:rPr>
              <a:t>Quốc</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Nghiệp</a:t>
            </a:r>
            <a:endParaRPr lang="en-US" sz="2700" dirty="0">
              <a:solidFill>
                <a:srgbClr val="007E73"/>
              </a:solidFill>
              <a:latin typeface="#9Slide03 AllRoundGothic" panose="020B0703020202020104" pitchFamily="34" charset="0"/>
            </a:endParaRPr>
          </a:p>
        </p:txBody>
      </p:sp>
      <p:sp>
        <p:nvSpPr>
          <p:cNvPr id="10" name="TextBox 9">
            <a:extLst>
              <a:ext uri="{FF2B5EF4-FFF2-40B4-BE49-F238E27FC236}">
                <a16:creationId xmlns:a16="http://schemas.microsoft.com/office/drawing/2014/main" id="{CEDA2592-F68F-47DF-93CE-5BB86EAE5D79}"/>
              </a:ext>
            </a:extLst>
          </p:cNvPr>
          <p:cNvSpPr txBox="1"/>
          <p:nvPr/>
        </p:nvSpPr>
        <p:spPr>
          <a:xfrm>
            <a:off x="3785606" y="7162217"/>
            <a:ext cx="5195887" cy="923330"/>
          </a:xfrm>
          <a:prstGeom prst="rect">
            <a:avLst/>
          </a:prstGeom>
          <a:noFill/>
        </p:spPr>
        <p:txBody>
          <a:bodyPr wrap="square">
            <a:spAutoFit/>
          </a:bodyPr>
          <a:lstStyle/>
          <a:p>
            <a:pPr algn="l"/>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Video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Quốc</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Cơ</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Quốc</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Nghiệp</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phá</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kỷ</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lục</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Guiness</a:t>
            </a:r>
            <a:endPar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endParaRPr>
          </a:p>
          <a:p>
            <a:pPr algn="l"/>
            <a:r>
              <a:rPr lang="vi-VN" b="0" i="0" dirty="0">
                <a:solidFill>
                  <a:srgbClr val="0563C1"/>
                </a:solidFill>
                <a:effectLst/>
                <a:latin typeface="Times New Roman" panose="02020603050405020304" pitchFamily="18" charset="0"/>
                <a:hlinkClick r:id="rId8"/>
              </a:rPr>
              <a:t>https://vnexpress.net/quoc-co-quoc-nghiep-lap-ky-luc-guinness-moi-4407164.html</a:t>
            </a:r>
            <a:endParaRPr lang="en-US" b="0" i="0" dirty="0">
              <a:solidFill>
                <a:srgbClr val="0563C1"/>
              </a:solidFill>
              <a:effectLst/>
              <a:latin typeface="Times New Roman" panose="02020603050405020304" pitchFamily="18" charset="0"/>
            </a:endParaRPr>
          </a:p>
        </p:txBody>
      </p:sp>
    </p:spTree>
    <p:extLst>
      <p:ext uri="{BB962C8B-B14F-4D97-AF65-F5344CB8AC3E}">
        <p14:creationId xmlns:p14="http://schemas.microsoft.com/office/powerpoint/2010/main" val="1250017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type="lt">
                                    <p:tmPct val="0"/>
                                  </p:iterate>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
            <a:extLst>
              <a:ext uri="{FF2B5EF4-FFF2-40B4-BE49-F238E27FC236}">
                <a16:creationId xmlns:a16="http://schemas.microsoft.com/office/drawing/2014/main" id="{EC48574E-455A-41E6-8766-E38D9CF08F62}"/>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EC7E9F0-B84B-4CF4-950D-50540C8262F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r="20000"/>
          <a:stretch/>
        </p:blipFill>
        <p:spPr>
          <a:xfrm>
            <a:off x="0" y="342900"/>
            <a:ext cx="3733800" cy="6858000"/>
          </a:xfrm>
          <a:prstGeom prst="rect">
            <a:avLst/>
          </a:prstGeom>
        </p:spPr>
      </p:pic>
      <p:grpSp>
        <p:nvGrpSpPr>
          <p:cNvPr id="18" name="Group 17">
            <a:extLst>
              <a:ext uri="{FF2B5EF4-FFF2-40B4-BE49-F238E27FC236}">
                <a16:creationId xmlns:a16="http://schemas.microsoft.com/office/drawing/2014/main" id="{4819F5FE-6FFC-4843-8B17-225E0BF15FC3}"/>
              </a:ext>
            </a:extLst>
          </p:cNvPr>
          <p:cNvGrpSpPr/>
          <p:nvPr/>
        </p:nvGrpSpPr>
        <p:grpSpPr>
          <a:xfrm>
            <a:off x="3105149" y="381000"/>
            <a:ext cx="5372627" cy="3238500"/>
            <a:chOff x="3524249" y="285750"/>
            <a:chExt cx="5372627" cy="3238500"/>
          </a:xfrm>
        </p:grpSpPr>
        <p:pic>
          <p:nvPicPr>
            <p:cNvPr id="16" name="Picture 15">
              <a:extLst>
                <a:ext uri="{FF2B5EF4-FFF2-40B4-BE49-F238E27FC236}">
                  <a16:creationId xmlns:a16="http://schemas.microsoft.com/office/drawing/2014/main" id="{9DE0BA4C-3546-45D4-9524-0C4AC76A1484}"/>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b="18611"/>
            <a:stretch/>
          </p:blipFill>
          <p:spPr>
            <a:xfrm rot="21428862" flipH="1">
              <a:off x="3524249" y="285750"/>
              <a:ext cx="5372627" cy="3238500"/>
            </a:xfrm>
            <a:prstGeom prst="rect">
              <a:avLst/>
            </a:prstGeom>
          </p:spPr>
        </p:pic>
        <p:sp>
          <p:nvSpPr>
            <p:cNvPr id="17" name="Text Box 8">
              <a:extLst>
                <a:ext uri="{FF2B5EF4-FFF2-40B4-BE49-F238E27FC236}">
                  <a16:creationId xmlns:a16="http://schemas.microsoft.com/office/drawing/2014/main" id="{437F872C-2883-46E4-B833-D153CD379DBD}"/>
                </a:ext>
              </a:extLst>
            </p:cNvPr>
            <p:cNvSpPr txBox="1">
              <a:spLocks noChangeArrowheads="1"/>
            </p:cNvSpPr>
            <p:nvPr/>
          </p:nvSpPr>
          <p:spPr bwMode="auto">
            <a:xfrm>
              <a:off x="4484009" y="594178"/>
              <a:ext cx="3231241" cy="206210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1" name="Picture 20">
            <a:extLst>
              <a:ext uri="{FF2B5EF4-FFF2-40B4-BE49-F238E27FC236}">
                <a16:creationId xmlns:a16="http://schemas.microsoft.com/office/drawing/2014/main" id="{CF8B343D-E421-4C12-9398-3952D7DE22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7500" y="435428"/>
            <a:ext cx="3473450" cy="2422071"/>
          </a:xfrm>
          <a:prstGeom prst="rect">
            <a:avLst/>
          </a:prstGeom>
        </p:spPr>
      </p:pic>
      <p:pic>
        <p:nvPicPr>
          <p:cNvPr id="3" name="Picture 2">
            <a:extLst>
              <a:ext uri="{FF2B5EF4-FFF2-40B4-BE49-F238E27FC236}">
                <a16:creationId xmlns:a16="http://schemas.microsoft.com/office/drawing/2014/main" id="{6BD7A840-6517-4A21-BA1B-C4912FD1A92D}"/>
              </a:ext>
            </a:extLst>
          </p:cNvPr>
          <p:cNvPicPr>
            <a:picLocks noChangeAspect="1"/>
          </p:cNvPicPr>
          <p:nvPr/>
        </p:nvPicPr>
        <p:blipFill>
          <a:blip r:embed="rId6">
            <a:extLst>
              <a:ext uri="{28A0092B-C50C-407E-A947-70E740481C1C}">
                <a14:useLocalDpi xmlns:a14="http://schemas.microsoft.com/office/drawing/2010/main" val="0"/>
              </a:ext>
            </a:extLst>
          </a:blip>
          <a:srcRect l="2373" r="2373"/>
          <a:stretch/>
        </p:blipFill>
        <p:spPr>
          <a:xfrm>
            <a:off x="6915150" y="3065442"/>
            <a:ext cx="4457700" cy="3275841"/>
          </a:xfrm>
          <a:prstGeom prst="rect">
            <a:avLst/>
          </a:prstGeom>
        </p:spPr>
      </p:pic>
      <p:pic>
        <p:nvPicPr>
          <p:cNvPr id="5" name="Picture 4">
            <a:extLst>
              <a:ext uri="{FF2B5EF4-FFF2-40B4-BE49-F238E27FC236}">
                <a16:creationId xmlns:a16="http://schemas.microsoft.com/office/drawing/2014/main" id="{4735781C-E684-4438-AC2E-8E7EB771463B}"/>
              </a:ext>
            </a:extLst>
          </p:cNvPr>
          <p:cNvPicPr>
            <a:picLocks noChangeAspect="1"/>
          </p:cNvPicPr>
          <p:nvPr/>
        </p:nvPicPr>
        <p:blipFill rotWithShape="1">
          <a:blip r:embed="rId7">
            <a:extLst>
              <a:ext uri="{28A0092B-C50C-407E-A947-70E740481C1C}">
                <a14:useLocalDpi xmlns:a14="http://schemas.microsoft.com/office/drawing/2010/main" val="0"/>
              </a:ext>
            </a:extLst>
          </a:blip>
          <a:srcRect l="10230" r="6615"/>
          <a:stretch/>
        </p:blipFill>
        <p:spPr>
          <a:xfrm>
            <a:off x="3486150" y="552449"/>
            <a:ext cx="7886700" cy="5791202"/>
          </a:xfrm>
          <a:prstGeom prst="rect">
            <a:avLst/>
          </a:prstGeom>
        </p:spPr>
      </p:pic>
      <p:sp>
        <p:nvSpPr>
          <p:cNvPr id="12" name="Rectangle: Rounded Corners 11">
            <a:extLst>
              <a:ext uri="{FF2B5EF4-FFF2-40B4-BE49-F238E27FC236}">
                <a16:creationId xmlns:a16="http://schemas.microsoft.com/office/drawing/2014/main" id="{4227D926-0B49-4142-95D0-2274A0C6C00E}"/>
              </a:ext>
            </a:extLst>
          </p:cNvPr>
          <p:cNvSpPr/>
          <p:nvPr/>
        </p:nvSpPr>
        <p:spPr>
          <a:xfrm>
            <a:off x="3464615" y="5751443"/>
            <a:ext cx="7964557" cy="636105"/>
          </a:xfrm>
          <a:prstGeom prst="roundRect">
            <a:avLst/>
          </a:prstGeom>
          <a:solidFill>
            <a:srgbClr val="FF99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rgbClr val="007E73"/>
                </a:solidFill>
                <a:latin typeface="#9Slide03 AllRoundGothic" panose="020B0703020202020104" pitchFamily="34" charset="0"/>
              </a:rPr>
              <a:t>Thầy</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giáo</a:t>
            </a:r>
            <a:r>
              <a:rPr lang="en-US" sz="2700" dirty="0">
                <a:solidFill>
                  <a:srgbClr val="007E73"/>
                </a:solidFill>
                <a:latin typeface="#9Slide03 AllRoundGothic" panose="020B0703020202020104" pitchFamily="34" charset="0"/>
              </a:rPr>
              <a:t> – </a:t>
            </a:r>
            <a:r>
              <a:rPr lang="en-US" sz="2700" dirty="0" err="1">
                <a:solidFill>
                  <a:srgbClr val="007E73"/>
                </a:solidFill>
                <a:latin typeface="#9Slide03 AllRoundGothic" panose="020B0703020202020104" pitchFamily="34" charset="0"/>
              </a:rPr>
              <a:t>nghệ</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sĩ</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ghi</a:t>
            </a:r>
            <a:r>
              <a:rPr lang="en-US" sz="2700" dirty="0">
                <a:solidFill>
                  <a:srgbClr val="007E73"/>
                </a:solidFill>
                <a:latin typeface="#9Slide03 AllRoundGothic" panose="020B0703020202020104" pitchFamily="34" charset="0"/>
              </a:rPr>
              <a:t>-ta </a:t>
            </a:r>
            <a:r>
              <a:rPr lang="en-US" sz="2700" dirty="0" err="1">
                <a:solidFill>
                  <a:srgbClr val="007E73"/>
                </a:solidFill>
                <a:latin typeface="#9Slide03 AllRoundGothic" panose="020B0703020202020104" pitchFamily="34" charset="0"/>
              </a:rPr>
              <a:t>Nguyễn</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Thế</a:t>
            </a:r>
            <a:r>
              <a:rPr lang="en-US" sz="2700" dirty="0">
                <a:solidFill>
                  <a:srgbClr val="007E73"/>
                </a:solidFill>
                <a:latin typeface="#9Slide03 AllRoundGothic" panose="020B0703020202020104" pitchFamily="34" charset="0"/>
              </a:rPr>
              <a:t> Vinh</a:t>
            </a:r>
          </a:p>
        </p:txBody>
      </p:sp>
      <p:sp>
        <p:nvSpPr>
          <p:cNvPr id="14" name="TextBox 13">
            <a:extLst>
              <a:ext uri="{FF2B5EF4-FFF2-40B4-BE49-F238E27FC236}">
                <a16:creationId xmlns:a16="http://schemas.microsoft.com/office/drawing/2014/main" id="{44E978CD-9B67-4B3A-94CC-DF3993956C59}"/>
              </a:ext>
            </a:extLst>
          </p:cNvPr>
          <p:cNvSpPr txBox="1"/>
          <p:nvPr/>
        </p:nvSpPr>
        <p:spPr>
          <a:xfrm>
            <a:off x="5017246" y="7106234"/>
            <a:ext cx="5195887" cy="646331"/>
          </a:xfrm>
          <a:prstGeom prst="rect">
            <a:avLst/>
          </a:prstGeom>
          <a:noFill/>
        </p:spPr>
        <p:txBody>
          <a:bodyPr wrap="square">
            <a:spAutoFit/>
          </a:bodyPr>
          <a:lstStyle/>
          <a:p>
            <a:pPr algn="l"/>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Video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nghệ</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sĩ</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Nguyễn</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Thế</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Vinh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đàn</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ghi</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-ta</a:t>
            </a:r>
          </a:p>
          <a:p>
            <a:pPr algn="l"/>
            <a:r>
              <a:rPr lang="vi-VN" b="0" i="0" dirty="0">
                <a:solidFill>
                  <a:srgbClr val="0563C1"/>
                </a:solidFill>
                <a:effectLst/>
                <a:latin typeface="Times New Roman" panose="02020603050405020304" pitchFamily="18" charset="0"/>
                <a:hlinkClick r:id="rId8">
                  <a:extLst>
                    <a:ext uri="{A12FA001-AC4F-418D-AE19-62706E023703}">
                      <ahyp:hlinkClr xmlns:ahyp="http://schemas.microsoft.com/office/drawing/2018/hyperlinkcolor" val="tx"/>
                    </a:ext>
                  </a:extLst>
                </a:hlinkClick>
              </a:rPr>
              <a:t>https://www.youtube.com/watch?v=Ur_apS95x7w</a:t>
            </a:r>
            <a:endParaRPr lang="en-US" b="0" i="0" dirty="0">
              <a:effectLst/>
              <a:latin typeface="Times New Roman" panose="02020603050405020304" pitchFamily="18" charset="0"/>
            </a:endParaRPr>
          </a:p>
        </p:txBody>
      </p:sp>
    </p:spTree>
    <p:extLst>
      <p:ext uri="{BB962C8B-B14F-4D97-AF65-F5344CB8AC3E}">
        <p14:creationId xmlns:p14="http://schemas.microsoft.com/office/powerpoint/2010/main" val="2605419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2"/>
                                        </p:tgtEl>
                                        <p:attrNameLst>
                                          <p:attrName>ppt_y</p:attrName>
                                        </p:attrNameLst>
                                      </p:cBhvr>
                                      <p:tavLst>
                                        <p:tav tm="0">
                                          <p:val>
                                            <p:strVal val="#ppt_y"/>
                                          </p:val>
                                        </p:tav>
                                        <p:tav tm="100000">
                                          <p:val>
                                            <p:strVal val="#ppt_y"/>
                                          </p:val>
                                        </p:tav>
                                      </p:tavLst>
                                    </p:anim>
                                    <p:anim calcmode="lin" valueType="num">
                                      <p:cBhvr>
                                        <p:cTn id="1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type="lt">
                                    <p:tmPct val="0"/>
                                  </p:iterate>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
            <a:extLst>
              <a:ext uri="{FF2B5EF4-FFF2-40B4-BE49-F238E27FC236}">
                <a16:creationId xmlns:a16="http://schemas.microsoft.com/office/drawing/2014/main" id="{EC48574E-455A-41E6-8766-E38D9CF08F62}"/>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EC7E9F0-B84B-4CF4-950D-50540C8262F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r="20000"/>
          <a:stretch/>
        </p:blipFill>
        <p:spPr>
          <a:xfrm>
            <a:off x="0" y="342900"/>
            <a:ext cx="3733800" cy="6858000"/>
          </a:xfrm>
          <a:prstGeom prst="rect">
            <a:avLst/>
          </a:prstGeom>
        </p:spPr>
      </p:pic>
      <p:grpSp>
        <p:nvGrpSpPr>
          <p:cNvPr id="18" name="Group 17">
            <a:extLst>
              <a:ext uri="{FF2B5EF4-FFF2-40B4-BE49-F238E27FC236}">
                <a16:creationId xmlns:a16="http://schemas.microsoft.com/office/drawing/2014/main" id="{4819F5FE-6FFC-4843-8B17-225E0BF15FC3}"/>
              </a:ext>
            </a:extLst>
          </p:cNvPr>
          <p:cNvGrpSpPr/>
          <p:nvPr/>
        </p:nvGrpSpPr>
        <p:grpSpPr>
          <a:xfrm>
            <a:off x="3105149" y="381000"/>
            <a:ext cx="5372627" cy="3238500"/>
            <a:chOff x="3524249" y="285750"/>
            <a:chExt cx="5372627" cy="3238500"/>
          </a:xfrm>
        </p:grpSpPr>
        <p:pic>
          <p:nvPicPr>
            <p:cNvPr id="16" name="Picture 15">
              <a:extLst>
                <a:ext uri="{FF2B5EF4-FFF2-40B4-BE49-F238E27FC236}">
                  <a16:creationId xmlns:a16="http://schemas.microsoft.com/office/drawing/2014/main" id="{9DE0BA4C-3546-45D4-9524-0C4AC76A1484}"/>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b="18611"/>
            <a:stretch/>
          </p:blipFill>
          <p:spPr>
            <a:xfrm rot="21428862" flipH="1">
              <a:off x="3524249" y="285750"/>
              <a:ext cx="5372627" cy="3238500"/>
            </a:xfrm>
            <a:prstGeom prst="rect">
              <a:avLst/>
            </a:prstGeom>
          </p:spPr>
        </p:pic>
        <p:sp>
          <p:nvSpPr>
            <p:cNvPr id="17" name="Text Box 8">
              <a:extLst>
                <a:ext uri="{FF2B5EF4-FFF2-40B4-BE49-F238E27FC236}">
                  <a16:creationId xmlns:a16="http://schemas.microsoft.com/office/drawing/2014/main" id="{437F872C-2883-46E4-B833-D153CD379DBD}"/>
                </a:ext>
              </a:extLst>
            </p:cNvPr>
            <p:cNvSpPr txBox="1">
              <a:spLocks noChangeArrowheads="1"/>
            </p:cNvSpPr>
            <p:nvPr/>
          </p:nvSpPr>
          <p:spPr bwMode="auto">
            <a:xfrm>
              <a:off x="4484009" y="594178"/>
              <a:ext cx="3231241" cy="206210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1" name="Picture 20">
            <a:extLst>
              <a:ext uri="{FF2B5EF4-FFF2-40B4-BE49-F238E27FC236}">
                <a16:creationId xmlns:a16="http://schemas.microsoft.com/office/drawing/2014/main" id="{CF8B343D-E421-4C12-9398-3952D7DE22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7500" y="435428"/>
            <a:ext cx="3473450" cy="2422071"/>
          </a:xfrm>
          <a:prstGeom prst="rect">
            <a:avLst/>
          </a:prstGeom>
        </p:spPr>
      </p:pic>
      <p:pic>
        <p:nvPicPr>
          <p:cNvPr id="3" name="Picture 2">
            <a:extLst>
              <a:ext uri="{FF2B5EF4-FFF2-40B4-BE49-F238E27FC236}">
                <a16:creationId xmlns:a16="http://schemas.microsoft.com/office/drawing/2014/main" id="{6BD7A840-6517-4A21-BA1B-C4912FD1A92D}"/>
              </a:ext>
            </a:extLst>
          </p:cNvPr>
          <p:cNvPicPr>
            <a:picLocks noChangeAspect="1"/>
          </p:cNvPicPr>
          <p:nvPr/>
        </p:nvPicPr>
        <p:blipFill>
          <a:blip r:embed="rId6">
            <a:extLst>
              <a:ext uri="{28A0092B-C50C-407E-A947-70E740481C1C}">
                <a14:useLocalDpi xmlns:a14="http://schemas.microsoft.com/office/drawing/2010/main" val="0"/>
              </a:ext>
            </a:extLst>
          </a:blip>
          <a:srcRect l="2373" r="2373"/>
          <a:stretch/>
        </p:blipFill>
        <p:spPr>
          <a:xfrm>
            <a:off x="6915150" y="3065442"/>
            <a:ext cx="4457700" cy="3275841"/>
          </a:xfrm>
          <a:prstGeom prst="rect">
            <a:avLst/>
          </a:prstGeom>
        </p:spPr>
      </p:pic>
      <p:pic>
        <p:nvPicPr>
          <p:cNvPr id="5" name="Picture 4">
            <a:extLst>
              <a:ext uri="{FF2B5EF4-FFF2-40B4-BE49-F238E27FC236}">
                <a16:creationId xmlns:a16="http://schemas.microsoft.com/office/drawing/2014/main" id="{4735781C-E684-4438-AC2E-8E7EB771463B}"/>
              </a:ext>
            </a:extLst>
          </p:cNvPr>
          <p:cNvPicPr>
            <a:picLocks noChangeAspect="1"/>
          </p:cNvPicPr>
          <p:nvPr/>
        </p:nvPicPr>
        <p:blipFill rotWithShape="1">
          <a:blip r:embed="rId7">
            <a:extLst>
              <a:ext uri="{28A0092B-C50C-407E-A947-70E740481C1C}">
                <a14:useLocalDpi xmlns:a14="http://schemas.microsoft.com/office/drawing/2010/main" val="0"/>
              </a:ext>
            </a:extLst>
          </a:blip>
          <a:srcRect l="10230" r="6615"/>
          <a:stretch/>
        </p:blipFill>
        <p:spPr>
          <a:xfrm>
            <a:off x="2719234" y="3415845"/>
            <a:ext cx="3947037" cy="2898308"/>
          </a:xfrm>
          <a:prstGeom prst="rect">
            <a:avLst/>
          </a:prstGeom>
        </p:spPr>
      </p:pic>
      <p:sp>
        <p:nvSpPr>
          <p:cNvPr id="14" name="TextBox 13">
            <a:extLst>
              <a:ext uri="{FF2B5EF4-FFF2-40B4-BE49-F238E27FC236}">
                <a16:creationId xmlns:a16="http://schemas.microsoft.com/office/drawing/2014/main" id="{44E978CD-9B67-4B3A-94CC-DF3993956C59}"/>
              </a:ext>
            </a:extLst>
          </p:cNvPr>
          <p:cNvSpPr txBox="1"/>
          <p:nvPr/>
        </p:nvSpPr>
        <p:spPr>
          <a:xfrm>
            <a:off x="5017246" y="7106234"/>
            <a:ext cx="5195887" cy="646331"/>
          </a:xfrm>
          <a:prstGeom prst="rect">
            <a:avLst/>
          </a:prstGeom>
          <a:noFill/>
        </p:spPr>
        <p:txBody>
          <a:bodyPr wrap="square">
            <a:spAutoFit/>
          </a:bodyPr>
          <a:lstStyle/>
          <a:p>
            <a:pPr algn="l"/>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Video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nghệ</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sĩ</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Nguyễn</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Thế</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Vinh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đàn</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ghi</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-ta</a:t>
            </a:r>
          </a:p>
          <a:p>
            <a:pPr algn="l"/>
            <a:r>
              <a:rPr lang="vi-VN" b="0" i="0" dirty="0">
                <a:solidFill>
                  <a:srgbClr val="0563C1"/>
                </a:solidFill>
                <a:effectLst/>
                <a:latin typeface="Times New Roman" panose="02020603050405020304" pitchFamily="18" charset="0"/>
                <a:hlinkClick r:id="rId8">
                  <a:extLst>
                    <a:ext uri="{A12FA001-AC4F-418D-AE19-62706E023703}">
                      <ahyp:hlinkClr xmlns:ahyp="http://schemas.microsoft.com/office/drawing/2018/hyperlinkcolor" val="tx"/>
                    </a:ext>
                  </a:extLst>
                </a:hlinkClick>
              </a:rPr>
              <a:t>https://www.youtube.com/watch?v=Ur_apS95x7w</a:t>
            </a:r>
            <a:endParaRPr lang="en-US" b="0" i="0" dirty="0">
              <a:effectLst/>
              <a:latin typeface="Times New Roman" panose="02020603050405020304" pitchFamily="18" charset="0"/>
            </a:endParaRPr>
          </a:p>
        </p:txBody>
      </p:sp>
    </p:spTree>
    <p:extLst>
      <p:ext uri="{BB962C8B-B14F-4D97-AF65-F5344CB8AC3E}">
        <p14:creationId xmlns:p14="http://schemas.microsoft.com/office/powerpoint/2010/main" val="6518854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DBF1ABD-F1B2-4876-A04E-14EC3A47FCBB}"/>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B6690CCE-8C83-4ECA-91A7-45C24A458DE2}"/>
              </a:ext>
            </a:extLst>
          </p:cNvPr>
          <p:cNvSpPr txBox="1"/>
          <p:nvPr/>
        </p:nvSpPr>
        <p:spPr>
          <a:xfrm>
            <a:off x="790190" y="287656"/>
            <a:ext cx="3174267" cy="1400383"/>
          </a:xfrm>
          <a:prstGeom prst="rect">
            <a:avLst/>
          </a:prstGeom>
          <a:noFill/>
        </p:spPr>
        <p:txBody>
          <a:bodyPr wrap="none" rtlCol="0">
            <a:spAutoFit/>
          </a:bodyPr>
          <a:lstStyle/>
          <a:p>
            <a:r>
              <a:rPr lang="en-US" altLang="zh-CN" sz="8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Dàn</a:t>
            </a:r>
            <a:r>
              <a:rPr lang="en-US" altLang="zh-CN" sz="8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ý</a:t>
            </a:r>
            <a:endParaRPr lang="zh-CN" altLang="en-US" sz="8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pic>
        <p:nvPicPr>
          <p:cNvPr id="2" name="图片 1">
            <a:extLst>
              <a:ext uri="{FF2B5EF4-FFF2-40B4-BE49-F238E27FC236}">
                <a16:creationId xmlns:a16="http://schemas.microsoft.com/office/drawing/2014/main" id="{7E734C0B-AC22-4A13-BD9B-761FABAE7AAD}"/>
              </a:ext>
            </a:extLst>
          </p:cNvPr>
          <p:cNvPicPr>
            <a:picLocks noChangeAspect="1"/>
          </p:cNvPicPr>
          <p:nvPr/>
        </p:nvPicPr>
        <p:blipFill>
          <a:blip r:embed="rId5">
            <a:duotone>
              <a:prstClr val="black"/>
              <a:srgbClr val="EF7F29">
                <a:tint val="45000"/>
                <a:satMod val="400000"/>
              </a:srgbClr>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92544" y="357961"/>
            <a:ext cx="5108891" cy="2591025"/>
          </a:xfrm>
          <a:prstGeom prst="rect">
            <a:avLst/>
          </a:prstGeom>
        </p:spPr>
      </p:pic>
      <p:sp>
        <p:nvSpPr>
          <p:cNvPr id="36" name="箭头: V 形 35">
            <a:extLst>
              <a:ext uri="{FF2B5EF4-FFF2-40B4-BE49-F238E27FC236}">
                <a16:creationId xmlns:a16="http://schemas.microsoft.com/office/drawing/2014/main" id="{FAAC8997-516D-4F94-938F-C2AD05B21CED}"/>
              </a:ext>
            </a:extLst>
          </p:cNvPr>
          <p:cNvSpPr/>
          <p:nvPr/>
        </p:nvSpPr>
        <p:spPr>
          <a:xfrm>
            <a:off x="3584748" y="2994551"/>
            <a:ext cx="521100" cy="703729"/>
          </a:xfrm>
          <a:prstGeom prst="chevron">
            <a:avLst>
              <a:gd name="adj" fmla="val 34517"/>
            </a:avLst>
          </a:prstGeom>
          <a:solidFill>
            <a:srgbClr val="007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箭头: V 形 36">
            <a:extLst>
              <a:ext uri="{FF2B5EF4-FFF2-40B4-BE49-F238E27FC236}">
                <a16:creationId xmlns:a16="http://schemas.microsoft.com/office/drawing/2014/main" id="{2047691B-1250-4A04-8B7E-2BA303E33D3E}"/>
              </a:ext>
            </a:extLst>
          </p:cNvPr>
          <p:cNvSpPr/>
          <p:nvPr/>
        </p:nvSpPr>
        <p:spPr>
          <a:xfrm>
            <a:off x="8190217" y="2994550"/>
            <a:ext cx="521100" cy="703729"/>
          </a:xfrm>
          <a:prstGeom prst="chevron">
            <a:avLst>
              <a:gd name="adj" fmla="val 34517"/>
            </a:avLst>
          </a:prstGeom>
          <a:solidFill>
            <a:srgbClr val="E14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8" name="组合 37">
            <a:extLst>
              <a:ext uri="{FF2B5EF4-FFF2-40B4-BE49-F238E27FC236}">
                <a16:creationId xmlns:a16="http://schemas.microsoft.com/office/drawing/2014/main" id="{9A8B7D21-FFA4-4F5B-9511-88537BE18ABD}"/>
              </a:ext>
            </a:extLst>
          </p:cNvPr>
          <p:cNvGrpSpPr/>
          <p:nvPr/>
        </p:nvGrpSpPr>
        <p:grpSpPr>
          <a:xfrm>
            <a:off x="710179" y="1822978"/>
            <a:ext cx="2717698" cy="2607277"/>
            <a:chOff x="1288676" y="1822978"/>
            <a:chExt cx="2717698" cy="2607277"/>
          </a:xfrm>
        </p:grpSpPr>
        <p:sp>
          <p:nvSpPr>
            <p:cNvPr id="39" name="星形: 七角 38">
              <a:extLst>
                <a:ext uri="{FF2B5EF4-FFF2-40B4-BE49-F238E27FC236}">
                  <a16:creationId xmlns:a16="http://schemas.microsoft.com/office/drawing/2014/main" id="{A55BE322-A19E-467A-8475-D81BC02676EE}"/>
                </a:ext>
              </a:extLst>
            </p:cNvPr>
            <p:cNvSpPr/>
            <p:nvPr/>
          </p:nvSpPr>
          <p:spPr>
            <a:xfrm>
              <a:off x="1288676" y="1822978"/>
              <a:ext cx="2717698" cy="2607277"/>
            </a:xfrm>
            <a:prstGeom prst="star7">
              <a:avLst>
                <a:gd name="adj" fmla="val 41136"/>
                <a:gd name="hf" fmla="val 102572"/>
                <a:gd name="vf" fmla="val 105210"/>
              </a:avLst>
            </a:prstGeom>
            <a:solidFill>
              <a:srgbClr val="E14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PA-文本框 9">
              <a:extLst>
                <a:ext uri="{FF2B5EF4-FFF2-40B4-BE49-F238E27FC236}">
                  <a16:creationId xmlns:a16="http://schemas.microsoft.com/office/drawing/2014/main" id="{4D03D2D6-49F0-4918-8E80-40E26BE65EEA}"/>
                </a:ext>
              </a:extLst>
            </p:cNvPr>
            <p:cNvSpPr txBox="1"/>
            <p:nvPr>
              <p:custDataLst>
                <p:tags r:id="rId3"/>
              </p:custDataLst>
            </p:nvPr>
          </p:nvSpPr>
          <p:spPr>
            <a:xfrm>
              <a:off x="1624432" y="2243228"/>
              <a:ext cx="2051829" cy="2015936"/>
            </a:xfrm>
            <a:prstGeom prst="rect">
              <a:avLst/>
            </a:prstGeom>
            <a:noFill/>
          </p:spPr>
          <p:txBody>
            <a:bodyPr wrap="square" rtlCol="0">
              <a:spAutoFit/>
            </a:bodyPr>
            <a:lstStyle/>
            <a:p>
              <a:pPr algn="ctr"/>
              <a:r>
                <a:rPr lang="vi-VN" sz="2500" b="1" i="0" dirty="0">
                  <a:solidFill>
                    <a:schemeClr val="bg1"/>
                  </a:solidFill>
                  <a:effectLst/>
                  <a:latin typeface="arial" panose="020B0604020202020204" pitchFamily="34" charset="0"/>
                </a:rPr>
                <a:t>Người tài năng đó là ai? Em biết về họ nhờ đâu?</a:t>
              </a:r>
            </a:p>
          </p:txBody>
        </p:sp>
      </p:grpSp>
      <p:grpSp>
        <p:nvGrpSpPr>
          <p:cNvPr id="41" name="组合 40">
            <a:extLst>
              <a:ext uri="{FF2B5EF4-FFF2-40B4-BE49-F238E27FC236}">
                <a16:creationId xmlns:a16="http://schemas.microsoft.com/office/drawing/2014/main" id="{47DB93F4-52DD-415F-90ED-E06888AD66CD}"/>
              </a:ext>
            </a:extLst>
          </p:cNvPr>
          <p:cNvGrpSpPr/>
          <p:nvPr/>
        </p:nvGrpSpPr>
        <p:grpSpPr>
          <a:xfrm>
            <a:off x="4066583" y="1419975"/>
            <a:ext cx="4083027" cy="3917135"/>
            <a:chOff x="4309180" y="1419975"/>
            <a:chExt cx="4083027" cy="3917135"/>
          </a:xfrm>
        </p:grpSpPr>
        <p:sp>
          <p:nvSpPr>
            <p:cNvPr id="42" name="星形: 七角 41">
              <a:extLst>
                <a:ext uri="{FF2B5EF4-FFF2-40B4-BE49-F238E27FC236}">
                  <a16:creationId xmlns:a16="http://schemas.microsoft.com/office/drawing/2014/main" id="{0DE1DFB9-6569-4C23-B42B-1263E83112F2}"/>
                </a:ext>
              </a:extLst>
            </p:cNvPr>
            <p:cNvSpPr/>
            <p:nvPr/>
          </p:nvSpPr>
          <p:spPr>
            <a:xfrm>
              <a:off x="4309180" y="1419975"/>
              <a:ext cx="4083027" cy="3917135"/>
            </a:xfrm>
            <a:prstGeom prst="star7">
              <a:avLst>
                <a:gd name="adj" fmla="val 41136"/>
                <a:gd name="hf" fmla="val 102572"/>
                <a:gd name="vf" fmla="val 105210"/>
              </a:avLst>
            </a:prstGeom>
            <a:solidFill>
              <a:srgbClr val="EF7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PA-文本框 9">
              <a:extLst>
                <a:ext uri="{FF2B5EF4-FFF2-40B4-BE49-F238E27FC236}">
                  <a16:creationId xmlns:a16="http://schemas.microsoft.com/office/drawing/2014/main" id="{1D743DEC-9569-4224-862A-0B7CCB4EB400}"/>
                </a:ext>
              </a:extLst>
            </p:cNvPr>
            <p:cNvSpPr txBox="1"/>
            <p:nvPr>
              <p:custDataLst>
                <p:tags r:id="rId2"/>
              </p:custDataLst>
            </p:nvPr>
          </p:nvSpPr>
          <p:spPr>
            <a:xfrm>
              <a:off x="4778148" y="2128843"/>
              <a:ext cx="3376808" cy="2785378"/>
            </a:xfrm>
            <a:prstGeom prst="rect">
              <a:avLst/>
            </a:prstGeom>
            <a:noFill/>
          </p:spPr>
          <p:txBody>
            <a:bodyPr wrap="square" rtlCol="0">
              <a:spAutoFit/>
            </a:bodyPr>
            <a:lstStyle/>
            <a:p>
              <a:pPr marL="342900" indent="-342900" algn="l">
                <a:buFont typeface="Arial" panose="020B0604020202020204" pitchFamily="34" charset="0"/>
                <a:buChar char="•"/>
              </a:pPr>
              <a:r>
                <a:rPr lang="vi-VN" sz="2500" b="1" i="0" dirty="0">
                  <a:solidFill>
                    <a:schemeClr val="bg1"/>
                  </a:solidFill>
                  <a:effectLst/>
                  <a:latin typeface="arial" panose="020B0604020202020204" pitchFamily="34" charset="0"/>
                </a:rPr>
                <a:t>Hoàn cảnh</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của</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họ</a:t>
              </a:r>
              <a:r>
                <a:rPr lang="en-US" sz="2500" b="1" i="0" dirty="0">
                  <a:solidFill>
                    <a:schemeClr val="bg1"/>
                  </a:solidFill>
                  <a:effectLst/>
                  <a:latin typeface="arial" panose="020B0604020202020204" pitchFamily="34" charset="0"/>
                </a:rPr>
                <a:t>?</a:t>
              </a:r>
            </a:p>
            <a:p>
              <a:pPr marL="342900" indent="-342900">
                <a:buFont typeface="Arial" panose="020B0604020202020204" pitchFamily="34" charset="0"/>
                <a:buChar char="•"/>
              </a:pPr>
              <a:r>
                <a:rPr lang="en-US" sz="2500" b="1" dirty="0" err="1">
                  <a:solidFill>
                    <a:schemeClr val="bg1"/>
                  </a:solidFill>
                  <a:latin typeface="arial" panose="020B0604020202020204" pitchFamily="34" charset="0"/>
                </a:rPr>
                <a:t>Họ</a:t>
              </a:r>
              <a:r>
                <a:rPr lang="en-US" sz="2500" b="1" dirty="0">
                  <a:solidFill>
                    <a:schemeClr val="bg1"/>
                  </a:solidFill>
                  <a:latin typeface="arial" panose="020B0604020202020204" pitchFamily="34" charset="0"/>
                </a:rPr>
                <a:t> </a:t>
              </a:r>
              <a:r>
                <a:rPr lang="en-US" sz="2500" b="1" dirty="0" err="1">
                  <a:solidFill>
                    <a:schemeClr val="bg1"/>
                  </a:solidFill>
                  <a:latin typeface="arial" panose="020B0604020202020204" pitchFamily="34" charset="0"/>
                </a:rPr>
                <a:t>có</a:t>
              </a:r>
              <a:r>
                <a:rPr lang="en-US" sz="2500" b="1" dirty="0">
                  <a:solidFill>
                    <a:schemeClr val="bg1"/>
                  </a:solidFill>
                  <a:latin typeface="arial" panose="020B0604020202020204" pitchFamily="34" charset="0"/>
                </a:rPr>
                <a:t> t</a:t>
              </a:r>
              <a:r>
                <a:rPr lang="vi-VN" sz="2500" b="1" i="0" dirty="0">
                  <a:solidFill>
                    <a:schemeClr val="bg1"/>
                  </a:solidFill>
                  <a:effectLst/>
                  <a:latin typeface="arial" panose="020B0604020202020204" pitchFamily="34" charset="0"/>
                </a:rPr>
                <a:t>ài năng</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gì</a:t>
              </a:r>
              <a:r>
                <a:rPr lang="en-US" sz="2500" b="1" i="0" dirty="0">
                  <a:solidFill>
                    <a:schemeClr val="bg1"/>
                  </a:solidFill>
                  <a:effectLst/>
                  <a:latin typeface="arial" panose="020B0604020202020204" pitchFamily="34" charset="0"/>
                </a:rPr>
                <a:t>?</a:t>
              </a:r>
              <a:endParaRPr lang="vi-VN" sz="2500" b="1" i="0" dirty="0">
                <a:solidFill>
                  <a:schemeClr val="bg1"/>
                </a:solidFill>
                <a:effectLst/>
                <a:latin typeface="arial" panose="020B0604020202020204" pitchFamily="34" charset="0"/>
              </a:endParaRPr>
            </a:p>
            <a:p>
              <a:pPr marL="342900" indent="-342900" algn="l">
                <a:buFont typeface="Arial" panose="020B0604020202020204" pitchFamily="34" charset="0"/>
                <a:buChar char="•"/>
              </a:pPr>
              <a:r>
                <a:rPr lang="en-US" sz="2500" b="1" i="0" dirty="0" err="1">
                  <a:solidFill>
                    <a:schemeClr val="bg1"/>
                  </a:solidFill>
                  <a:effectLst/>
                  <a:latin typeface="arial" panose="020B0604020202020204" pitchFamily="34" charset="0"/>
                </a:rPr>
                <a:t>Sự</a:t>
              </a:r>
              <a:r>
                <a:rPr lang="en-US" sz="2500" b="1" i="0" dirty="0">
                  <a:solidFill>
                    <a:schemeClr val="bg1"/>
                  </a:solidFill>
                  <a:effectLst/>
                  <a:latin typeface="arial" panose="020B0604020202020204" pitchFamily="34" charset="0"/>
                </a:rPr>
                <a:t> </a:t>
              </a:r>
              <a:r>
                <a:rPr lang="vi-VN" sz="2500" b="1" i="0" dirty="0">
                  <a:solidFill>
                    <a:schemeClr val="bg1"/>
                  </a:solidFill>
                  <a:effectLst/>
                  <a:latin typeface="arial" panose="020B0604020202020204" pitchFamily="34" charset="0"/>
                </a:rPr>
                <a:t>nỗ lực</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rèn</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luyện</a:t>
              </a:r>
              <a:r>
                <a:rPr lang="en-US" sz="2500" b="1" i="0" dirty="0">
                  <a:solidFill>
                    <a:schemeClr val="bg1"/>
                  </a:solidFill>
                  <a:effectLst/>
                  <a:latin typeface="arial" panose="020B0604020202020204" pitchFamily="34" charset="0"/>
                </a:rPr>
                <a:t> ra </a:t>
              </a:r>
              <a:r>
                <a:rPr lang="en-US" sz="2500" b="1" i="0" dirty="0" err="1">
                  <a:solidFill>
                    <a:schemeClr val="bg1"/>
                  </a:solidFill>
                  <a:effectLst/>
                  <a:latin typeface="arial" panose="020B0604020202020204" pitchFamily="34" charset="0"/>
                </a:rPr>
                <a:t>sao</a:t>
              </a:r>
              <a:r>
                <a:rPr lang="en-US" sz="2500" b="1" i="0" dirty="0">
                  <a:solidFill>
                    <a:schemeClr val="bg1"/>
                  </a:solidFill>
                  <a:effectLst/>
                  <a:latin typeface="arial" panose="020B0604020202020204" pitchFamily="34" charset="0"/>
                </a:rPr>
                <a:t>?</a:t>
              </a:r>
            </a:p>
            <a:p>
              <a:pPr marL="342900" indent="-342900" algn="l">
                <a:buFont typeface="Arial" panose="020B0604020202020204" pitchFamily="34" charset="0"/>
                <a:buChar char="•"/>
              </a:pPr>
              <a:r>
                <a:rPr lang="en-US" sz="2500" b="1" i="0" dirty="0" err="1">
                  <a:solidFill>
                    <a:schemeClr val="bg1"/>
                  </a:solidFill>
                  <a:effectLst/>
                  <a:latin typeface="arial" panose="020B0604020202020204" pitchFamily="34" charset="0"/>
                </a:rPr>
                <a:t>Họ</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đạt</a:t>
              </a:r>
              <a:r>
                <a:rPr lang="en-US" sz="2500" b="1" i="0" dirty="0">
                  <a:solidFill>
                    <a:schemeClr val="bg1"/>
                  </a:solidFill>
                  <a:effectLst/>
                  <a:latin typeface="arial" panose="020B0604020202020204" pitchFamily="34" charset="0"/>
                </a:rPr>
                <a:t> t</a:t>
              </a:r>
              <a:r>
                <a:rPr lang="vi-VN" sz="2500" b="1" i="0" dirty="0">
                  <a:solidFill>
                    <a:schemeClr val="bg1"/>
                  </a:solidFill>
                  <a:effectLst/>
                  <a:latin typeface="arial" panose="020B0604020202020204" pitchFamily="34" charset="0"/>
                </a:rPr>
                <a:t>hành tích</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gì</a:t>
              </a:r>
              <a:r>
                <a:rPr lang="en-US" sz="2500" b="1" i="0" dirty="0">
                  <a:solidFill>
                    <a:schemeClr val="bg1"/>
                  </a:solidFill>
                  <a:effectLst/>
                  <a:latin typeface="arial" panose="020B0604020202020204" pitchFamily="34" charset="0"/>
                </a:rPr>
                <a:t>?</a:t>
              </a:r>
              <a:endParaRPr lang="vi-VN" sz="2500" b="1" i="0" dirty="0">
                <a:solidFill>
                  <a:schemeClr val="bg1"/>
                </a:solidFill>
                <a:effectLst/>
                <a:latin typeface="arial" panose="020B0604020202020204" pitchFamily="34" charset="0"/>
              </a:endParaRPr>
            </a:p>
          </p:txBody>
        </p:sp>
      </p:grpSp>
      <p:grpSp>
        <p:nvGrpSpPr>
          <p:cNvPr id="44" name="组合 43">
            <a:extLst>
              <a:ext uri="{FF2B5EF4-FFF2-40B4-BE49-F238E27FC236}">
                <a16:creationId xmlns:a16="http://schemas.microsoft.com/office/drawing/2014/main" id="{31AC6F25-6D6F-4F44-857D-D1E33EF58DF3}"/>
              </a:ext>
            </a:extLst>
          </p:cNvPr>
          <p:cNvGrpSpPr/>
          <p:nvPr/>
        </p:nvGrpSpPr>
        <p:grpSpPr>
          <a:xfrm>
            <a:off x="8820107" y="1822978"/>
            <a:ext cx="2717698" cy="2607277"/>
            <a:chOff x="8185625" y="1822978"/>
            <a:chExt cx="2717698" cy="2607277"/>
          </a:xfrm>
        </p:grpSpPr>
        <p:sp>
          <p:nvSpPr>
            <p:cNvPr id="45" name="星形: 七角 44">
              <a:extLst>
                <a:ext uri="{FF2B5EF4-FFF2-40B4-BE49-F238E27FC236}">
                  <a16:creationId xmlns:a16="http://schemas.microsoft.com/office/drawing/2014/main" id="{6EC23A36-9058-4D3A-8594-02EDAA33B6A6}"/>
                </a:ext>
              </a:extLst>
            </p:cNvPr>
            <p:cNvSpPr/>
            <p:nvPr/>
          </p:nvSpPr>
          <p:spPr>
            <a:xfrm>
              <a:off x="8185625" y="1822978"/>
              <a:ext cx="2717698" cy="2607277"/>
            </a:xfrm>
            <a:prstGeom prst="star7">
              <a:avLst>
                <a:gd name="adj" fmla="val 41136"/>
                <a:gd name="hf" fmla="val 102572"/>
                <a:gd name="vf" fmla="val 105210"/>
              </a:avLst>
            </a:prstGeom>
            <a:solidFill>
              <a:srgbClr val="007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46" name="PA-文本框 9">
              <a:extLst>
                <a:ext uri="{FF2B5EF4-FFF2-40B4-BE49-F238E27FC236}">
                  <a16:creationId xmlns:a16="http://schemas.microsoft.com/office/drawing/2014/main" id="{94C658FB-E50E-462E-B6DA-B65450D3A577}"/>
                </a:ext>
              </a:extLst>
            </p:cNvPr>
            <p:cNvSpPr txBox="1"/>
            <p:nvPr>
              <p:custDataLst>
                <p:tags r:id="rId1"/>
              </p:custDataLst>
            </p:nvPr>
          </p:nvSpPr>
          <p:spPr>
            <a:xfrm>
              <a:off x="8529571" y="2698376"/>
              <a:ext cx="2083506" cy="1246495"/>
            </a:xfrm>
            <a:prstGeom prst="rect">
              <a:avLst/>
            </a:prstGeom>
            <a:noFill/>
          </p:spPr>
          <p:txBody>
            <a:bodyPr wrap="square" rtlCol="0">
              <a:spAutoFit/>
            </a:bodyPr>
            <a:lstStyle/>
            <a:p>
              <a:pPr algn="ctr"/>
              <a:r>
                <a:rPr lang="en-US" sz="2500" b="1" i="0" dirty="0" err="1">
                  <a:solidFill>
                    <a:schemeClr val="bg1"/>
                  </a:solidFill>
                  <a:effectLst/>
                  <a:latin typeface="arial" panose="020B0604020202020204" pitchFamily="34" charset="0"/>
                </a:rPr>
                <a:t>Em</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học</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hỏi</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được</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gì</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từ</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họ</a:t>
              </a:r>
              <a:r>
                <a:rPr lang="en-US" sz="2500" b="1" i="0" dirty="0">
                  <a:solidFill>
                    <a:schemeClr val="bg1"/>
                  </a:solidFill>
                  <a:effectLst/>
                  <a:latin typeface="arial" panose="020B0604020202020204" pitchFamily="34" charset="0"/>
                </a:rPr>
                <a:t>?</a:t>
              </a:r>
              <a:endParaRPr lang="vi-VN" sz="2500" b="1" i="0" dirty="0">
                <a:solidFill>
                  <a:schemeClr val="bg1"/>
                </a:solidFill>
                <a:effectLst/>
                <a:latin typeface="arial" panose="020B0604020202020204" pitchFamily="34" charset="0"/>
              </a:endParaRPr>
            </a:p>
          </p:txBody>
        </p:sp>
      </p:grpSp>
      <p:pic>
        <p:nvPicPr>
          <p:cNvPr id="6" name="Picture 5">
            <a:extLst>
              <a:ext uri="{FF2B5EF4-FFF2-40B4-BE49-F238E27FC236}">
                <a16:creationId xmlns:a16="http://schemas.microsoft.com/office/drawing/2014/main" id="{1835E891-B3A1-4BDF-A17C-3B07904503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951" y="3977951"/>
            <a:ext cx="2880049" cy="2880049"/>
          </a:xfrm>
          <a:prstGeom prst="rect">
            <a:avLst/>
          </a:prstGeom>
        </p:spPr>
      </p:pic>
      <p:pic>
        <p:nvPicPr>
          <p:cNvPr id="12" name="Picture 11">
            <a:extLst>
              <a:ext uri="{FF2B5EF4-FFF2-40B4-BE49-F238E27FC236}">
                <a16:creationId xmlns:a16="http://schemas.microsoft.com/office/drawing/2014/main" id="{A4569FDB-BDBA-41FD-BDB9-6C5AA322A1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1175" y="4144352"/>
            <a:ext cx="3135086" cy="3135086"/>
          </a:xfrm>
          <a:prstGeom prst="rect">
            <a:avLst/>
          </a:prstGeom>
        </p:spPr>
      </p:pic>
    </p:spTree>
    <p:extLst>
      <p:ext uri="{BB962C8B-B14F-4D97-AF65-F5344CB8AC3E}">
        <p14:creationId xmlns:p14="http://schemas.microsoft.com/office/powerpoint/2010/main" val="40947442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02D6D-80F5-4756-84D2-1312D5211893}"/>
              </a:ext>
            </a:extLst>
          </p:cNvPr>
          <p:cNvPicPr>
            <a:picLocks noChangeAspect="1"/>
          </p:cNvPicPr>
          <p:nvPr/>
        </p:nvPicPr>
        <p:blipFill rotWithShape="1">
          <a:blip r:embed="rId6">
            <a:extLst>
              <a:ext uri="{28A0092B-C50C-407E-A947-70E740481C1C}">
                <a14:useLocalDpi xmlns:a14="http://schemas.microsoft.com/office/drawing/2010/main" val="0"/>
              </a:ext>
            </a:extLst>
          </a:blip>
          <a:srcRect l="555" t="32778" r="42500" b="44722"/>
          <a:stretch/>
        </p:blipFill>
        <p:spPr>
          <a:xfrm>
            <a:off x="2514599" y="0"/>
            <a:ext cx="7239001" cy="2303285"/>
          </a:xfrm>
          <a:prstGeom prst="rect">
            <a:avLst/>
          </a:prstGeom>
        </p:spPr>
      </p:pic>
      <p:sp>
        <p:nvSpPr>
          <p:cNvPr id="20" name="文本框 8">
            <a:extLst>
              <a:ext uri="{FF2B5EF4-FFF2-40B4-BE49-F238E27FC236}">
                <a16:creationId xmlns:a16="http://schemas.microsoft.com/office/drawing/2014/main" id="{D3B70F3F-33BA-4CBB-A4FC-EB1DC7096943}"/>
              </a:ext>
            </a:extLst>
          </p:cNvPr>
          <p:cNvSpPr txBox="1"/>
          <p:nvPr/>
        </p:nvSpPr>
        <p:spPr>
          <a:xfrm>
            <a:off x="3204624" y="277824"/>
            <a:ext cx="5899372" cy="938719"/>
          </a:xfrm>
          <a:prstGeom prst="rect">
            <a:avLst/>
          </a:prstGeom>
          <a:noFill/>
        </p:spPr>
        <p:txBody>
          <a:bodyPr wrap="none" rtlCol="0">
            <a:spAutoFit/>
          </a:bodyPr>
          <a:lstStyle/>
          <a:p>
            <a:r>
              <a:rPr lang="en-US" altLang="zh-CN" sz="5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Tiêu</a:t>
            </a:r>
            <a:r>
              <a:rPr lang="en-US" altLang="zh-CN" sz="5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chí</a:t>
            </a:r>
            <a:r>
              <a:rPr lang="en-US" altLang="zh-CN" sz="5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đánh</a:t>
            </a:r>
            <a:r>
              <a:rPr lang="en-US" altLang="zh-CN" sz="5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giá</a:t>
            </a:r>
            <a:endParaRPr lang="zh-CN" altLang="en-US" sz="5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sp>
        <p:nvSpPr>
          <p:cNvPr id="24" name="矩形 23">
            <a:extLst>
              <a:ext uri="{FF2B5EF4-FFF2-40B4-BE49-F238E27FC236}">
                <a16:creationId xmlns:a16="http://schemas.microsoft.com/office/drawing/2014/main" id="{A3B4437C-7997-4E92-B2A1-9DC2C58AACD9}"/>
              </a:ext>
            </a:extLst>
          </p:cNvPr>
          <p:cNvSpPr/>
          <p:nvPr/>
        </p:nvSpPr>
        <p:spPr>
          <a:xfrm>
            <a:off x="1219200" y="4763155"/>
            <a:ext cx="9753600" cy="1269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矩形 22">
            <a:extLst>
              <a:ext uri="{FF2B5EF4-FFF2-40B4-BE49-F238E27FC236}">
                <a16:creationId xmlns:a16="http://schemas.microsoft.com/office/drawing/2014/main" id="{45D6998D-5FB6-438F-97A9-6E331DCCA231}"/>
              </a:ext>
            </a:extLst>
          </p:cNvPr>
          <p:cNvSpPr/>
          <p:nvPr/>
        </p:nvSpPr>
        <p:spPr>
          <a:xfrm>
            <a:off x="1219200" y="2357847"/>
            <a:ext cx="9753600" cy="1269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6" name="组合 5">
            <a:extLst>
              <a:ext uri="{FF2B5EF4-FFF2-40B4-BE49-F238E27FC236}">
                <a16:creationId xmlns:a16="http://schemas.microsoft.com/office/drawing/2014/main" id="{BF2CF7E0-1D55-43A7-8B33-22AB1D965F20}"/>
              </a:ext>
            </a:extLst>
          </p:cNvPr>
          <p:cNvGrpSpPr/>
          <p:nvPr/>
        </p:nvGrpSpPr>
        <p:grpSpPr>
          <a:xfrm>
            <a:off x="1702834" y="1194357"/>
            <a:ext cx="2259566" cy="2372582"/>
            <a:chOff x="5486628" y="982030"/>
            <a:chExt cx="2259566" cy="2372582"/>
          </a:xfrm>
        </p:grpSpPr>
        <p:sp>
          <p:nvSpPr>
            <p:cNvPr id="7" name="PA-文本框 9">
              <a:extLst>
                <a:ext uri="{FF2B5EF4-FFF2-40B4-BE49-F238E27FC236}">
                  <a16:creationId xmlns:a16="http://schemas.microsoft.com/office/drawing/2014/main" id="{ED84B2C0-F9AA-4B25-AACA-3168295F3D43}"/>
                </a:ext>
              </a:extLst>
            </p:cNvPr>
            <p:cNvSpPr txBox="1"/>
            <p:nvPr>
              <p:custDataLst>
                <p:tags r:id="rId4"/>
              </p:custDataLst>
            </p:nvPr>
          </p:nvSpPr>
          <p:spPr>
            <a:xfrm>
              <a:off x="5486628" y="2154283"/>
              <a:ext cx="2259566" cy="1200329"/>
            </a:xfrm>
            <a:prstGeom prst="rect">
              <a:avLst/>
            </a:prstGeom>
            <a:noFill/>
          </p:spPr>
          <p:txBody>
            <a:bodyPr wrap="square" rtlCol="0">
              <a:spAutoFit/>
            </a:bodyPr>
            <a:lstStyle/>
            <a:p>
              <a:pPr algn="ct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Nội</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dung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phù</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hợp</a:t>
              </a:r>
              <a:endParaRPr lang="zh-CN" altLang="en-US"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8" name="图片 7">
              <a:extLst>
                <a:ext uri="{FF2B5EF4-FFF2-40B4-BE49-F238E27FC236}">
                  <a16:creationId xmlns:a16="http://schemas.microsoft.com/office/drawing/2014/main" id="{AC938FAB-1DB5-4A05-8107-FC4A81683842}"/>
                </a:ext>
              </a:extLst>
            </p:cNvPr>
            <p:cNvPicPr>
              <a:picLocks noChangeAspect="1"/>
            </p:cNvPicPr>
            <p:nvPr/>
          </p:nvPicPr>
          <p:blipFill>
            <a:blip r:embed="rId7"/>
            <a:stretch>
              <a:fillRect/>
            </a:stretch>
          </p:blipFill>
          <p:spPr>
            <a:xfrm>
              <a:off x="5553356" y="982030"/>
              <a:ext cx="2066723" cy="1822862"/>
            </a:xfrm>
            <a:prstGeom prst="rect">
              <a:avLst/>
            </a:prstGeom>
          </p:spPr>
        </p:pic>
      </p:grpSp>
      <p:grpSp>
        <p:nvGrpSpPr>
          <p:cNvPr id="9" name="组合 8">
            <a:extLst>
              <a:ext uri="{FF2B5EF4-FFF2-40B4-BE49-F238E27FC236}">
                <a16:creationId xmlns:a16="http://schemas.microsoft.com/office/drawing/2014/main" id="{FAE5B758-C134-4E70-B12D-22B51C16CFCC}"/>
              </a:ext>
            </a:extLst>
          </p:cNvPr>
          <p:cNvGrpSpPr/>
          <p:nvPr/>
        </p:nvGrpSpPr>
        <p:grpSpPr>
          <a:xfrm>
            <a:off x="8168577" y="1150366"/>
            <a:ext cx="2423223" cy="2470587"/>
            <a:chOff x="7995402" y="1025082"/>
            <a:chExt cx="2423223" cy="2470587"/>
          </a:xfrm>
        </p:grpSpPr>
        <p:sp>
          <p:nvSpPr>
            <p:cNvPr id="10" name="PA-文本框 9">
              <a:extLst>
                <a:ext uri="{FF2B5EF4-FFF2-40B4-BE49-F238E27FC236}">
                  <a16:creationId xmlns:a16="http://schemas.microsoft.com/office/drawing/2014/main" id="{0BE602B0-48EF-4B13-8F6E-8C1BD11C752E}"/>
                </a:ext>
              </a:extLst>
            </p:cNvPr>
            <p:cNvSpPr txBox="1"/>
            <p:nvPr>
              <p:custDataLst>
                <p:tags r:id="rId3"/>
              </p:custDataLst>
            </p:nvPr>
          </p:nvSpPr>
          <p:spPr>
            <a:xfrm>
              <a:off x="7995402" y="2295340"/>
              <a:ext cx="2423223" cy="1200329"/>
            </a:xfrm>
            <a:prstGeom prst="rect">
              <a:avLst/>
            </a:prstGeom>
            <a:noFill/>
          </p:spPr>
          <p:txBody>
            <a:bodyPr wrap="square" rtlCol="0">
              <a:spAutoFit/>
            </a:bodyPr>
            <a:lstStyle/>
            <a:p>
              <a:pPr algn="ct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Giọng</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kể</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lôi</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cuốn</a:t>
              </a:r>
              <a:endParaRPr lang="zh-CN" altLang="en-US"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11" name="图片 10">
              <a:extLst>
                <a:ext uri="{FF2B5EF4-FFF2-40B4-BE49-F238E27FC236}">
                  <a16:creationId xmlns:a16="http://schemas.microsoft.com/office/drawing/2014/main" id="{839DE347-8B49-4A16-8D3F-510ADF5692F6}"/>
                </a:ext>
              </a:extLst>
            </p:cNvPr>
            <p:cNvPicPr>
              <a:picLocks noChangeAspect="1"/>
            </p:cNvPicPr>
            <p:nvPr/>
          </p:nvPicPr>
          <p:blipFill>
            <a:blip r:embed="rId8"/>
            <a:stretch>
              <a:fillRect/>
            </a:stretch>
          </p:blipFill>
          <p:spPr>
            <a:xfrm>
              <a:off x="8179479" y="1025082"/>
              <a:ext cx="2060627" cy="1822862"/>
            </a:xfrm>
            <a:prstGeom prst="rect">
              <a:avLst/>
            </a:prstGeom>
          </p:spPr>
        </p:pic>
      </p:grpSp>
      <p:grpSp>
        <p:nvGrpSpPr>
          <p:cNvPr id="12" name="组合 11">
            <a:extLst>
              <a:ext uri="{FF2B5EF4-FFF2-40B4-BE49-F238E27FC236}">
                <a16:creationId xmlns:a16="http://schemas.microsoft.com/office/drawing/2014/main" id="{B703542D-E5AF-40BD-85B8-E96F8938DE47}"/>
              </a:ext>
            </a:extLst>
          </p:cNvPr>
          <p:cNvGrpSpPr/>
          <p:nvPr/>
        </p:nvGrpSpPr>
        <p:grpSpPr>
          <a:xfrm>
            <a:off x="1723377" y="3585708"/>
            <a:ext cx="2087508" cy="2450143"/>
            <a:chOff x="5532571" y="3238872"/>
            <a:chExt cx="2087508" cy="2450143"/>
          </a:xfrm>
        </p:grpSpPr>
        <p:sp>
          <p:nvSpPr>
            <p:cNvPr id="13" name="PA-文本框 9">
              <a:extLst>
                <a:ext uri="{FF2B5EF4-FFF2-40B4-BE49-F238E27FC236}">
                  <a16:creationId xmlns:a16="http://schemas.microsoft.com/office/drawing/2014/main" id="{6D4C4A6C-72F9-4E88-A092-BA48D5F80514}"/>
                </a:ext>
              </a:extLst>
            </p:cNvPr>
            <p:cNvSpPr txBox="1"/>
            <p:nvPr>
              <p:custDataLst>
                <p:tags r:id="rId2"/>
              </p:custDataLst>
            </p:nvPr>
          </p:nvSpPr>
          <p:spPr>
            <a:xfrm flipH="1">
              <a:off x="5532571" y="4488686"/>
              <a:ext cx="2085881" cy="1200329"/>
            </a:xfrm>
            <a:prstGeom prst="rect">
              <a:avLst/>
            </a:prstGeom>
            <a:noFill/>
          </p:spPr>
          <p:txBody>
            <a:bodyPr wrap="square" rtlCol="0">
              <a:spAutoFit/>
            </a:bodyPr>
            <a:lstStyle/>
            <a:p>
              <a:pPr algn="ct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Kết</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hợp</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cử</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chỉ</a:t>
              </a:r>
              <a:endParaRPr lang="zh-CN" altLang="en-US"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14" name="图片 13">
              <a:extLst>
                <a:ext uri="{FF2B5EF4-FFF2-40B4-BE49-F238E27FC236}">
                  <a16:creationId xmlns:a16="http://schemas.microsoft.com/office/drawing/2014/main" id="{7F78E24E-CBD4-4D83-9337-D1D94611BA66}"/>
                </a:ext>
              </a:extLst>
            </p:cNvPr>
            <p:cNvPicPr>
              <a:picLocks noChangeAspect="1"/>
            </p:cNvPicPr>
            <p:nvPr/>
          </p:nvPicPr>
          <p:blipFill>
            <a:blip r:embed="rId9"/>
            <a:stretch>
              <a:fillRect/>
            </a:stretch>
          </p:blipFill>
          <p:spPr>
            <a:xfrm>
              <a:off x="5553356" y="3238872"/>
              <a:ext cx="2066723" cy="1822862"/>
            </a:xfrm>
            <a:prstGeom prst="rect">
              <a:avLst/>
            </a:prstGeom>
          </p:spPr>
        </p:pic>
      </p:grpSp>
      <p:grpSp>
        <p:nvGrpSpPr>
          <p:cNvPr id="15" name="组合 14">
            <a:extLst>
              <a:ext uri="{FF2B5EF4-FFF2-40B4-BE49-F238E27FC236}">
                <a16:creationId xmlns:a16="http://schemas.microsoft.com/office/drawing/2014/main" id="{84C11914-26AE-49CD-972E-CE1DB82C0615}"/>
              </a:ext>
            </a:extLst>
          </p:cNvPr>
          <p:cNvGrpSpPr/>
          <p:nvPr/>
        </p:nvGrpSpPr>
        <p:grpSpPr>
          <a:xfrm>
            <a:off x="8248345" y="3610198"/>
            <a:ext cx="2553005" cy="2318198"/>
            <a:chOff x="8033502" y="3320851"/>
            <a:chExt cx="2553005" cy="2318198"/>
          </a:xfrm>
        </p:grpSpPr>
        <p:sp>
          <p:nvSpPr>
            <p:cNvPr id="16" name="PA-文本框 9">
              <a:extLst>
                <a:ext uri="{FF2B5EF4-FFF2-40B4-BE49-F238E27FC236}">
                  <a16:creationId xmlns:a16="http://schemas.microsoft.com/office/drawing/2014/main" id="{D31E888A-F991-4217-A064-07EEB0399587}"/>
                </a:ext>
              </a:extLst>
            </p:cNvPr>
            <p:cNvSpPr txBox="1"/>
            <p:nvPr>
              <p:custDataLst>
                <p:tags r:id="rId1"/>
              </p:custDataLst>
            </p:nvPr>
          </p:nvSpPr>
          <p:spPr>
            <a:xfrm>
              <a:off x="8033502" y="4561831"/>
              <a:ext cx="2553005" cy="1077218"/>
            </a:xfrm>
            <a:prstGeom prst="rect">
              <a:avLst/>
            </a:prstGeom>
            <a:noFill/>
          </p:spPr>
          <p:txBody>
            <a:bodyPr wrap="square" rtlCol="0">
              <a:spAutoFit/>
            </a:bodyPr>
            <a:lstStyle/>
            <a:p>
              <a:pPr algn="ctr"/>
              <a:r>
                <a:rPr lang="en-US" altLang="zh-CN" sz="32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Nêu</a:t>
              </a:r>
              <a:r>
                <a:rPr lang="en-US" altLang="zh-CN" sz="32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ý </a:t>
              </a:r>
              <a:r>
                <a:rPr lang="en-US" altLang="zh-CN" sz="32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nghĩa</a:t>
              </a:r>
              <a:r>
                <a:rPr lang="en-US" altLang="zh-CN" sz="32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câu</a:t>
              </a:r>
              <a:r>
                <a:rPr lang="en-US" altLang="zh-CN" sz="32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chuyện</a:t>
              </a:r>
              <a:endParaRPr lang="zh-CN" altLang="en-US" sz="32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17" name="图片 16">
              <a:extLst>
                <a:ext uri="{FF2B5EF4-FFF2-40B4-BE49-F238E27FC236}">
                  <a16:creationId xmlns:a16="http://schemas.microsoft.com/office/drawing/2014/main" id="{BFEF4D3E-4DE3-41BA-B00C-1097733E7A75}"/>
                </a:ext>
              </a:extLst>
            </p:cNvPr>
            <p:cNvPicPr>
              <a:picLocks noChangeAspect="1"/>
            </p:cNvPicPr>
            <p:nvPr/>
          </p:nvPicPr>
          <p:blipFill>
            <a:blip r:embed="rId10"/>
            <a:stretch>
              <a:fillRect/>
            </a:stretch>
          </p:blipFill>
          <p:spPr>
            <a:xfrm>
              <a:off x="8179268" y="3320851"/>
              <a:ext cx="2060627" cy="1822862"/>
            </a:xfrm>
            <a:prstGeom prst="rect">
              <a:avLst/>
            </a:prstGeom>
          </p:spPr>
        </p:pic>
      </p:grpSp>
      <p:pic>
        <p:nvPicPr>
          <p:cNvPr id="21" name="图片 20">
            <a:extLst>
              <a:ext uri="{FF2B5EF4-FFF2-40B4-BE49-F238E27FC236}">
                <a16:creationId xmlns:a16="http://schemas.microsoft.com/office/drawing/2014/main" id="{FC36BF58-FCEA-4C97-9988-25754F366B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4476" y="1217917"/>
            <a:ext cx="5026568" cy="5630722"/>
          </a:xfrm>
          <a:prstGeom prst="rect">
            <a:avLst/>
          </a:prstGeom>
        </p:spPr>
      </p:pic>
    </p:spTree>
    <p:extLst>
      <p:ext uri="{BB962C8B-B14F-4D97-AF65-F5344CB8AC3E}">
        <p14:creationId xmlns:p14="http://schemas.microsoft.com/office/powerpoint/2010/main" val="1019542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16" presetClass="entr" presetSubtype="37"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outVertical)">
                                      <p:cBhvr>
                                        <p:cTn id="26" dur="500"/>
                                        <p:tgtEl>
                                          <p:spTgt spid="2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3000"/>
                            </p:stCondLst>
                            <p:childTnLst>
                              <p:par>
                                <p:cTn id="35" presetID="16" presetClass="entr" presetSubtype="37"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outVertical)">
                                      <p:cBhvr>
                                        <p:cTn id="37" dur="500"/>
                                        <p:tgtEl>
                                          <p:spTgt spid="24"/>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4"/>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2009</TotalTime>
  <Words>1393</Words>
  <Application>Microsoft Office PowerPoint</Application>
  <PresentationFormat>Widescreen</PresentationFormat>
  <Paragraphs>72</Paragraphs>
  <Slides>12</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等线</vt:lpstr>
      <vt:lpstr>等线 Light</vt:lpstr>
      <vt:lpstr>#9Slide03 AllRoundGothic</vt:lpstr>
      <vt:lpstr>#9Slide03 SFU Helvetica ExtraCo</vt:lpstr>
      <vt:lpstr>#9Slide03 SVNNeutraface 2</vt:lpstr>
      <vt:lpstr>#9Slide06 SVNClementine</vt:lpstr>
      <vt:lpstr>#9Slide07 IcielCrocante</vt:lpstr>
      <vt:lpstr>Arial</vt:lpstr>
      <vt:lpstr>Arial</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神咲 零</dc:creator>
  <cp:lastModifiedBy>PHAN HOÀNG PHƯỚC HẠNH</cp:lastModifiedBy>
  <cp:revision>39</cp:revision>
  <dcterms:created xsi:type="dcterms:W3CDTF">2019-04-24T02:20:47Z</dcterms:created>
  <dcterms:modified xsi:type="dcterms:W3CDTF">2022-01-13T03:40:27Z</dcterms:modified>
  <cp:version>X022</cp:version>
</cp:coreProperties>
</file>